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58" r:id="rId3"/>
    <p:sldId id="277" r:id="rId4"/>
    <p:sldId id="278" r:id="rId5"/>
    <p:sldId id="270" r:id="rId6"/>
    <p:sldId id="279" r:id="rId7"/>
    <p:sldId id="280" r:id="rId8"/>
    <p:sldId id="281" r:id="rId9"/>
    <p:sldId id="283" r:id="rId10"/>
    <p:sldId id="284" r:id="rId11"/>
    <p:sldId id="286" r:id="rId12"/>
    <p:sldId id="265" r:id="rId13"/>
    <p:sldId id="274" r:id="rId14"/>
    <p:sldId id="28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D3"/>
    <a:srgbClr val="04445E"/>
    <a:srgbClr val="83CBEB"/>
    <a:srgbClr val="1FB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AFAAA-ADD4-407C-A841-8489DDB4D994}" v="124" dt="2026-07-15T12:32:47.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460"/>
  </p:normalViewPr>
  <p:slideViewPr>
    <p:cSldViewPr snapToGrid="0">
      <p:cViewPr varScale="1">
        <p:scale>
          <a:sx n="109" d="100"/>
          <a:sy n="109" d="100"/>
        </p:scale>
        <p:origin x="744"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ne BASSABER" userId="1de4022e-758a-41ec-acdc-261cf6acc95a" providerId="ADAL" clId="{3B375766-859A-4028-9292-AFD4388003E7}"/>
    <pc:docChg chg="undo redo custSel addSld delSld modSld sldOrd">
      <pc:chgData name="Jeanne BASSABER" userId="1de4022e-758a-41ec-acdc-261cf6acc95a" providerId="ADAL" clId="{3B375766-859A-4028-9292-AFD4388003E7}" dt="2026-07-15T12:52:31.355" v="20998" actId="20577"/>
      <pc:docMkLst>
        <pc:docMk/>
      </pc:docMkLst>
      <pc:sldChg chg="addSp delSp modSp del mod">
        <pc:chgData name="Jeanne BASSABER" userId="1de4022e-758a-41ec-acdc-261cf6acc95a" providerId="ADAL" clId="{3B375766-859A-4028-9292-AFD4388003E7}" dt="2026-07-15T12:06:00.950" v="18911" actId="47"/>
        <pc:sldMkLst>
          <pc:docMk/>
          <pc:sldMk cId="652559193" sldId="257"/>
        </pc:sldMkLst>
        <pc:spChg chg="mod">
          <ac:chgData name="Jeanne BASSABER" userId="1de4022e-758a-41ec-acdc-261cf6acc95a" providerId="ADAL" clId="{3B375766-859A-4028-9292-AFD4388003E7}" dt="2026-07-15T11:50:50.647" v="18679" actId="1076"/>
          <ac:spMkLst>
            <pc:docMk/>
            <pc:sldMk cId="652559193" sldId="257"/>
            <ac:spMk id="6" creationId="{350A451D-E93D-D8F0-5DDB-AB3C2C1661A4}"/>
          </ac:spMkLst>
        </pc:spChg>
        <pc:spChg chg="mod">
          <ac:chgData name="Jeanne BASSABER" userId="1de4022e-758a-41ec-acdc-261cf6acc95a" providerId="ADAL" clId="{3B375766-859A-4028-9292-AFD4388003E7}" dt="2026-07-15T09:52:51.651" v="18190" actId="20577"/>
          <ac:spMkLst>
            <pc:docMk/>
            <pc:sldMk cId="652559193" sldId="257"/>
            <ac:spMk id="7" creationId="{7A2B8886-6026-C498-49F8-D94A9686CF19}"/>
          </ac:spMkLst>
        </pc:spChg>
        <pc:spChg chg="add del mod">
          <ac:chgData name="Jeanne BASSABER" userId="1de4022e-758a-41ec-acdc-261cf6acc95a" providerId="ADAL" clId="{3B375766-859A-4028-9292-AFD4388003E7}" dt="2026-07-15T11:49:41.884" v="18665" actId="478"/>
          <ac:spMkLst>
            <pc:docMk/>
            <pc:sldMk cId="652559193" sldId="257"/>
            <ac:spMk id="12" creationId="{27A42C21-397F-7A73-2B99-895833A3CC9E}"/>
          </ac:spMkLst>
        </pc:spChg>
        <pc:spChg chg="mod">
          <ac:chgData name="Jeanne BASSABER" userId="1de4022e-758a-41ec-acdc-261cf6acc95a" providerId="ADAL" clId="{3B375766-859A-4028-9292-AFD4388003E7}" dt="2026-07-15T11:38:51.410" v="18644" actId="1076"/>
          <ac:spMkLst>
            <pc:docMk/>
            <pc:sldMk cId="652559193" sldId="257"/>
            <ac:spMk id="14" creationId="{B4350FBD-646F-ECC5-562B-E1E7DE1EE9A3}"/>
          </ac:spMkLst>
        </pc:spChg>
        <pc:spChg chg="mod">
          <ac:chgData name="Jeanne BASSABER" userId="1de4022e-758a-41ec-acdc-261cf6acc95a" providerId="ADAL" clId="{3B375766-859A-4028-9292-AFD4388003E7}" dt="2026-07-15T11:39:03.635" v="18646" actId="1076"/>
          <ac:spMkLst>
            <pc:docMk/>
            <pc:sldMk cId="652559193" sldId="257"/>
            <ac:spMk id="15" creationId="{62CE744A-776D-A866-2542-D69F6B1DAB92}"/>
          </ac:spMkLst>
        </pc:spChg>
        <pc:spChg chg="mod">
          <ac:chgData name="Jeanne BASSABER" userId="1de4022e-758a-41ec-acdc-261cf6acc95a" providerId="ADAL" clId="{3B375766-859A-4028-9292-AFD4388003E7}" dt="2026-07-15T11:51:50.881" v="18711" actId="1076"/>
          <ac:spMkLst>
            <pc:docMk/>
            <pc:sldMk cId="652559193" sldId="257"/>
            <ac:spMk id="16" creationId="{AD57A693-02C3-A2A4-584E-6227325B28DA}"/>
          </ac:spMkLst>
        </pc:spChg>
        <pc:spChg chg="add mod topLvl">
          <ac:chgData name="Jeanne BASSABER" userId="1de4022e-758a-41ec-acdc-261cf6acc95a" providerId="ADAL" clId="{3B375766-859A-4028-9292-AFD4388003E7}" dt="2026-07-15T11:56:52.017" v="18772" actId="165"/>
          <ac:spMkLst>
            <pc:docMk/>
            <pc:sldMk cId="652559193" sldId="257"/>
            <ac:spMk id="17" creationId="{835AAF57-A898-FA7C-7B51-453EBCB5A66A}"/>
          </ac:spMkLst>
        </pc:spChg>
        <pc:spChg chg="add mod topLvl">
          <ac:chgData name="Jeanne BASSABER" userId="1de4022e-758a-41ec-acdc-261cf6acc95a" providerId="ADAL" clId="{3B375766-859A-4028-9292-AFD4388003E7}" dt="2026-07-15T11:56:52.017" v="18772" actId="165"/>
          <ac:spMkLst>
            <pc:docMk/>
            <pc:sldMk cId="652559193" sldId="257"/>
            <ac:spMk id="21" creationId="{778DD22A-4556-3373-072A-B64427447F53}"/>
          </ac:spMkLst>
        </pc:spChg>
        <pc:spChg chg="add mod ord">
          <ac:chgData name="Jeanne BASSABER" userId="1de4022e-758a-41ec-acdc-261cf6acc95a" providerId="ADAL" clId="{3B375766-859A-4028-9292-AFD4388003E7}" dt="2026-07-15T11:56:50.488" v="18765"/>
          <ac:spMkLst>
            <pc:docMk/>
            <pc:sldMk cId="652559193" sldId="257"/>
            <ac:spMk id="23" creationId="{CA456AFC-1FB3-FEDA-E446-2818A97F0273}"/>
          </ac:spMkLst>
        </pc:spChg>
        <pc:grpChg chg="add del mod topLvl">
          <ac:chgData name="Jeanne BASSABER" userId="1de4022e-758a-41ec-acdc-261cf6acc95a" providerId="ADAL" clId="{3B375766-859A-4028-9292-AFD4388003E7}" dt="2026-07-15T11:56:52.017" v="18772" actId="165"/>
          <ac:grpSpMkLst>
            <pc:docMk/>
            <pc:sldMk cId="652559193" sldId="257"/>
            <ac:grpSpMk id="20" creationId="{6BF8D59A-388E-E0FD-B573-0E774B19C69A}"/>
          </ac:grpSpMkLst>
        </pc:grpChg>
        <pc:grpChg chg="add del mod">
          <ac:chgData name="Jeanne BASSABER" userId="1de4022e-758a-41ec-acdc-261cf6acc95a" providerId="ADAL" clId="{3B375766-859A-4028-9292-AFD4388003E7}" dt="2026-07-15T11:56:52.782" v="18773" actId="1076"/>
          <ac:grpSpMkLst>
            <pc:docMk/>
            <pc:sldMk cId="652559193" sldId="257"/>
            <ac:grpSpMk id="22" creationId="{B8A14F73-AA31-E411-594E-289604D3D8A1}"/>
          </ac:grpSpMkLst>
        </pc:grpChg>
        <pc:grpChg chg="mod topLvl">
          <ac:chgData name="Jeanne BASSABER" userId="1de4022e-758a-41ec-acdc-261cf6acc95a" providerId="ADAL" clId="{3B375766-859A-4028-9292-AFD4388003E7}" dt="2026-07-15T11:56:49.405" v="18759" actId="338"/>
          <ac:grpSpMkLst>
            <pc:docMk/>
            <pc:sldMk cId="652559193" sldId="257"/>
            <ac:grpSpMk id="24" creationId="{03EBCF5B-0FE9-D992-AB60-145C2F955F26}"/>
          </ac:grpSpMkLst>
        </pc:grpChg>
        <pc:grpChg chg="add del mod">
          <ac:chgData name="Jeanne BASSABER" userId="1de4022e-758a-41ec-acdc-261cf6acc95a" providerId="ADAL" clId="{3B375766-859A-4028-9292-AFD4388003E7}" dt="2026-07-15T11:56:49.405" v="18759" actId="338"/>
          <ac:grpSpMkLst>
            <pc:docMk/>
            <pc:sldMk cId="652559193" sldId="257"/>
            <ac:grpSpMk id="25" creationId="{70B5366C-C86F-52E4-39EE-D574B21F88FA}"/>
          </ac:grpSpMkLst>
        </pc:grpChg>
        <pc:picChg chg="mod topLvl">
          <ac:chgData name="Jeanne BASSABER" userId="1de4022e-758a-41ec-acdc-261cf6acc95a" providerId="ADAL" clId="{3B375766-859A-4028-9292-AFD4388003E7}" dt="2026-07-15T11:56:52.017" v="18772" actId="165"/>
          <ac:picMkLst>
            <pc:docMk/>
            <pc:sldMk cId="652559193" sldId="257"/>
            <ac:picMk id="4" creationId="{DEAB3279-CFD0-0641-FE8A-8ADBC44EFDE7}"/>
          </ac:picMkLst>
        </pc:picChg>
        <pc:picChg chg="add del mod">
          <ac:chgData name="Jeanne BASSABER" userId="1de4022e-758a-41ec-acdc-261cf6acc95a" providerId="ADAL" clId="{3B375766-859A-4028-9292-AFD4388003E7}" dt="2026-07-15T11:49:21.791" v="18661" actId="478"/>
          <ac:picMkLst>
            <pc:docMk/>
            <pc:sldMk cId="652559193" sldId="257"/>
            <ac:picMk id="5" creationId="{E9B66C2D-B85D-1656-0EE5-B4267D4092EA}"/>
          </ac:picMkLst>
        </pc:picChg>
        <pc:picChg chg="add del mod">
          <ac:chgData name="Jeanne BASSABER" userId="1de4022e-758a-41ec-acdc-261cf6acc95a" providerId="ADAL" clId="{3B375766-859A-4028-9292-AFD4388003E7}" dt="2026-07-15T11:49:23.538" v="18662" actId="478"/>
          <ac:picMkLst>
            <pc:docMk/>
            <pc:sldMk cId="652559193" sldId="257"/>
            <ac:picMk id="8" creationId="{DE695069-165F-4FBD-9D18-93A7F8F89D64}"/>
          </ac:picMkLst>
        </pc:picChg>
        <pc:picChg chg="mod topLvl">
          <ac:chgData name="Jeanne BASSABER" userId="1de4022e-758a-41ec-acdc-261cf6acc95a" providerId="ADAL" clId="{3B375766-859A-4028-9292-AFD4388003E7}" dt="2026-07-15T11:57:04.877" v="18776" actId="1076"/>
          <ac:picMkLst>
            <pc:docMk/>
            <pc:sldMk cId="652559193" sldId="257"/>
            <ac:picMk id="9" creationId="{9C2262C2-21C5-2ECC-8952-03F27944C007}"/>
          </ac:picMkLst>
        </pc:picChg>
        <pc:picChg chg="mod topLvl">
          <ac:chgData name="Jeanne BASSABER" userId="1de4022e-758a-41ec-acdc-261cf6acc95a" providerId="ADAL" clId="{3B375766-859A-4028-9292-AFD4388003E7}" dt="2026-07-15T11:56:59.263" v="18775" actId="1076"/>
          <ac:picMkLst>
            <pc:docMk/>
            <pc:sldMk cId="652559193" sldId="257"/>
            <ac:picMk id="11" creationId="{0252B440-042B-0480-0F6D-D9D919261762}"/>
          </ac:picMkLst>
        </pc:picChg>
        <pc:picChg chg="add mod topLvl">
          <ac:chgData name="Jeanne BASSABER" userId="1de4022e-758a-41ec-acdc-261cf6acc95a" providerId="ADAL" clId="{3B375766-859A-4028-9292-AFD4388003E7}" dt="2026-07-15T11:56:52.017" v="18772" actId="165"/>
          <ac:picMkLst>
            <pc:docMk/>
            <pc:sldMk cId="652559193" sldId="257"/>
            <ac:picMk id="19" creationId="{418C79D7-D280-5594-468F-2FF10D3295BF}"/>
          </ac:picMkLst>
        </pc:picChg>
      </pc:sldChg>
      <pc:sldChg chg="addSp delSp modSp mod">
        <pc:chgData name="Jeanne BASSABER" userId="1de4022e-758a-41ec-acdc-261cf6acc95a" providerId="ADAL" clId="{3B375766-859A-4028-9292-AFD4388003E7}" dt="2026-07-15T10:40:54.287" v="18626" actId="20577"/>
        <pc:sldMkLst>
          <pc:docMk/>
          <pc:sldMk cId="2428538865" sldId="258"/>
        </pc:sldMkLst>
        <pc:spChg chg="mod">
          <ac:chgData name="Jeanne BASSABER" userId="1de4022e-758a-41ec-acdc-261cf6acc95a" providerId="ADAL" clId="{3B375766-859A-4028-9292-AFD4388003E7}" dt="2026-07-15T10:40:54.287" v="18626" actId="20577"/>
          <ac:spMkLst>
            <pc:docMk/>
            <pc:sldMk cId="2428538865" sldId="258"/>
            <ac:spMk id="5" creationId="{B9104D6D-BA0A-F2E9-770F-02B492C90C04}"/>
          </ac:spMkLst>
        </pc:spChg>
        <pc:spChg chg="add del mod">
          <ac:chgData name="Jeanne BASSABER" userId="1de4022e-758a-41ec-acdc-261cf6acc95a" providerId="ADAL" clId="{3B375766-859A-4028-9292-AFD4388003E7}" dt="2026-07-15T10:31:47.806" v="18546" actId="478"/>
          <ac:spMkLst>
            <pc:docMk/>
            <pc:sldMk cId="2428538865" sldId="258"/>
            <ac:spMk id="6" creationId="{AC09560E-496F-129B-8627-471CFF0648D6}"/>
          </ac:spMkLst>
        </pc:spChg>
        <pc:spChg chg="add mod">
          <ac:chgData name="Jeanne BASSABER" userId="1de4022e-758a-41ec-acdc-261cf6acc95a" providerId="ADAL" clId="{3B375766-859A-4028-9292-AFD4388003E7}" dt="2026-07-15T10:34:23.059" v="18581" actId="1076"/>
          <ac:spMkLst>
            <pc:docMk/>
            <pc:sldMk cId="2428538865" sldId="258"/>
            <ac:spMk id="7" creationId="{8E46EC41-6C37-7DE1-9A10-314891E94D36}"/>
          </ac:spMkLst>
        </pc:spChg>
        <pc:spChg chg="mod topLvl">
          <ac:chgData name="Jeanne BASSABER" userId="1de4022e-758a-41ec-acdc-261cf6acc95a" providerId="ADAL" clId="{3B375766-859A-4028-9292-AFD4388003E7}" dt="2026-07-15T10:33:59.792" v="18575" actId="1076"/>
          <ac:spMkLst>
            <pc:docMk/>
            <pc:sldMk cId="2428538865" sldId="258"/>
            <ac:spMk id="9" creationId="{46E7ABE4-B0AF-7BC0-5093-4347BEFEC267}"/>
          </ac:spMkLst>
        </pc:spChg>
        <pc:spChg chg="mod topLvl">
          <ac:chgData name="Jeanne BASSABER" userId="1de4022e-758a-41ec-acdc-261cf6acc95a" providerId="ADAL" clId="{3B375766-859A-4028-9292-AFD4388003E7}" dt="2026-07-15T10:34:04.614" v="18576" actId="1076"/>
          <ac:spMkLst>
            <pc:docMk/>
            <pc:sldMk cId="2428538865" sldId="258"/>
            <ac:spMk id="10" creationId="{C05C5437-2908-995C-80FC-DDAD7E107AC7}"/>
          </ac:spMkLst>
        </pc:spChg>
        <pc:spChg chg="mod topLvl">
          <ac:chgData name="Jeanne BASSABER" userId="1de4022e-758a-41ec-acdc-261cf6acc95a" providerId="ADAL" clId="{3B375766-859A-4028-9292-AFD4388003E7}" dt="2026-07-15T10:34:08.831" v="18577" actId="1076"/>
          <ac:spMkLst>
            <pc:docMk/>
            <pc:sldMk cId="2428538865" sldId="258"/>
            <ac:spMk id="11" creationId="{B2E070E7-824D-24AD-B05D-485E317AB96C}"/>
          </ac:spMkLst>
        </pc:spChg>
        <pc:spChg chg="add mod ord">
          <ac:chgData name="Jeanne BASSABER" userId="1de4022e-758a-41ec-acdc-261cf6acc95a" providerId="ADAL" clId="{3B375766-859A-4028-9292-AFD4388003E7}" dt="2026-07-15T10:34:19.712" v="18580" actId="1076"/>
          <ac:spMkLst>
            <pc:docMk/>
            <pc:sldMk cId="2428538865" sldId="258"/>
            <ac:spMk id="12" creationId="{BB5B6B0B-9CF4-8B06-91E7-4F4016CC0D61}"/>
          </ac:spMkLst>
        </pc:spChg>
        <pc:spChg chg="mod topLvl">
          <ac:chgData name="Jeanne BASSABER" userId="1de4022e-758a-41ec-acdc-261cf6acc95a" providerId="ADAL" clId="{3B375766-859A-4028-9292-AFD4388003E7}" dt="2026-07-15T10:33:07.630" v="18564" actId="165"/>
          <ac:spMkLst>
            <pc:docMk/>
            <pc:sldMk cId="2428538865" sldId="258"/>
            <ac:spMk id="13" creationId="{75655F2F-0F6F-48DD-3F2C-AE15E6C7CBEA}"/>
          </ac:spMkLst>
        </pc:spChg>
        <pc:spChg chg="mod topLvl">
          <ac:chgData name="Jeanne BASSABER" userId="1de4022e-758a-41ec-acdc-261cf6acc95a" providerId="ADAL" clId="{3B375766-859A-4028-9292-AFD4388003E7}" dt="2026-07-15T10:33:43.452" v="18571" actId="165"/>
          <ac:spMkLst>
            <pc:docMk/>
            <pc:sldMk cId="2428538865" sldId="258"/>
            <ac:spMk id="14" creationId="{8749205D-0707-2596-A694-A7E8E98E2B0B}"/>
          </ac:spMkLst>
        </pc:spChg>
        <pc:spChg chg="mod topLvl">
          <ac:chgData name="Jeanne BASSABER" userId="1de4022e-758a-41ec-acdc-261cf6acc95a" providerId="ADAL" clId="{3B375766-859A-4028-9292-AFD4388003E7}" dt="2026-07-15T10:33:56.047" v="18574" actId="1076"/>
          <ac:spMkLst>
            <pc:docMk/>
            <pc:sldMk cId="2428538865" sldId="258"/>
            <ac:spMk id="15" creationId="{4176D6DA-8041-B1A0-791B-D6EAC2B4AF59}"/>
          </ac:spMkLst>
        </pc:spChg>
        <pc:spChg chg="mod topLvl">
          <ac:chgData name="Jeanne BASSABER" userId="1de4022e-758a-41ec-acdc-261cf6acc95a" providerId="ADAL" clId="{3B375766-859A-4028-9292-AFD4388003E7}" dt="2026-07-15T10:33:51.639" v="18573" actId="1076"/>
          <ac:spMkLst>
            <pc:docMk/>
            <pc:sldMk cId="2428538865" sldId="258"/>
            <ac:spMk id="16" creationId="{0A3DA0DB-393A-7A4D-97D0-9905E8818B4A}"/>
          </ac:spMkLst>
        </pc:spChg>
        <pc:spChg chg="add del mod">
          <ac:chgData name="Jeanne BASSABER" userId="1de4022e-758a-41ec-acdc-261cf6acc95a" providerId="ADAL" clId="{3B375766-859A-4028-9292-AFD4388003E7}" dt="2026-07-15T09:49:49.211" v="18102" actId="478"/>
          <ac:spMkLst>
            <pc:docMk/>
            <pc:sldMk cId="2428538865" sldId="258"/>
            <ac:spMk id="18" creationId="{382DB06B-221C-0C88-78E8-4285286D9E59}"/>
          </ac:spMkLst>
        </pc:spChg>
        <pc:spChg chg="add mod">
          <ac:chgData name="Jeanne BASSABER" userId="1de4022e-758a-41ec-acdc-261cf6acc95a" providerId="ADAL" clId="{3B375766-859A-4028-9292-AFD4388003E7}" dt="2026-07-15T10:34:14.367" v="18579" actId="1076"/>
          <ac:spMkLst>
            <pc:docMk/>
            <pc:sldMk cId="2428538865" sldId="258"/>
            <ac:spMk id="19" creationId="{41A455A5-AD95-7AFE-A1D7-8F6958861E96}"/>
          </ac:spMkLst>
        </pc:spChg>
        <pc:spChg chg="mod topLvl">
          <ac:chgData name="Jeanne BASSABER" userId="1de4022e-758a-41ec-acdc-261cf6acc95a" providerId="ADAL" clId="{3B375766-859A-4028-9292-AFD4388003E7}" dt="2026-07-15T10:33:07.630" v="18564" actId="165"/>
          <ac:spMkLst>
            <pc:docMk/>
            <pc:sldMk cId="2428538865" sldId="258"/>
            <ac:spMk id="20" creationId="{58777550-0E1B-BF29-A832-D97EE7961FA3}"/>
          </ac:spMkLst>
        </pc:spChg>
        <pc:spChg chg="mod topLvl">
          <ac:chgData name="Jeanne BASSABER" userId="1de4022e-758a-41ec-acdc-261cf6acc95a" providerId="ADAL" clId="{3B375766-859A-4028-9292-AFD4388003E7}" dt="2026-07-15T10:33:07.630" v="18564" actId="165"/>
          <ac:spMkLst>
            <pc:docMk/>
            <pc:sldMk cId="2428538865" sldId="258"/>
            <ac:spMk id="21" creationId="{BB3CC409-DCAB-3A49-257E-70D780167A78}"/>
          </ac:spMkLst>
        </pc:spChg>
        <pc:spChg chg="mod topLvl">
          <ac:chgData name="Jeanne BASSABER" userId="1de4022e-758a-41ec-acdc-261cf6acc95a" providerId="ADAL" clId="{3B375766-859A-4028-9292-AFD4388003E7}" dt="2026-07-15T10:33:07.630" v="18564" actId="165"/>
          <ac:spMkLst>
            <pc:docMk/>
            <pc:sldMk cId="2428538865" sldId="258"/>
            <ac:spMk id="22" creationId="{D6EAB823-2A45-FA06-5889-B0F4A10A9E27}"/>
          </ac:spMkLst>
        </pc:spChg>
        <pc:spChg chg="mod topLvl">
          <ac:chgData name="Jeanne BASSABER" userId="1de4022e-758a-41ec-acdc-261cf6acc95a" providerId="ADAL" clId="{3B375766-859A-4028-9292-AFD4388003E7}" dt="2026-07-15T10:33:07.630" v="18564" actId="165"/>
          <ac:spMkLst>
            <pc:docMk/>
            <pc:sldMk cId="2428538865" sldId="258"/>
            <ac:spMk id="26" creationId="{6356669E-96AD-4FF7-AE3D-D2CFDFCBD621}"/>
          </ac:spMkLst>
        </pc:spChg>
        <pc:spChg chg="mod topLvl">
          <ac:chgData name="Jeanne BASSABER" userId="1de4022e-758a-41ec-acdc-261cf6acc95a" providerId="ADAL" clId="{3B375766-859A-4028-9292-AFD4388003E7}" dt="2026-07-15T10:33:07.630" v="18564" actId="165"/>
          <ac:spMkLst>
            <pc:docMk/>
            <pc:sldMk cId="2428538865" sldId="258"/>
            <ac:spMk id="28" creationId="{4D0E0FCB-E8EE-FBB2-A4DD-9A1D474D3852}"/>
          </ac:spMkLst>
        </pc:spChg>
        <pc:spChg chg="mod topLvl">
          <ac:chgData name="Jeanne BASSABER" userId="1de4022e-758a-41ec-acdc-261cf6acc95a" providerId="ADAL" clId="{3B375766-859A-4028-9292-AFD4388003E7}" dt="2026-07-15T10:33:07.630" v="18564" actId="165"/>
          <ac:spMkLst>
            <pc:docMk/>
            <pc:sldMk cId="2428538865" sldId="258"/>
            <ac:spMk id="29" creationId="{CB0020F2-9146-8031-F124-13D54657BD11}"/>
          </ac:spMkLst>
        </pc:spChg>
        <pc:spChg chg="mod topLvl">
          <ac:chgData name="Jeanne BASSABER" userId="1de4022e-758a-41ec-acdc-261cf6acc95a" providerId="ADAL" clId="{3B375766-859A-4028-9292-AFD4388003E7}" dt="2026-07-15T10:33:07.630" v="18564" actId="165"/>
          <ac:spMkLst>
            <pc:docMk/>
            <pc:sldMk cId="2428538865" sldId="258"/>
            <ac:spMk id="32" creationId="{CD47D1A6-A898-0F05-5BF8-08BC6CD430F7}"/>
          </ac:spMkLst>
        </pc:spChg>
        <pc:spChg chg="mod">
          <ac:chgData name="Jeanne BASSABER" userId="1de4022e-758a-41ec-acdc-261cf6acc95a" providerId="ADAL" clId="{3B375766-859A-4028-9292-AFD4388003E7}" dt="2026-07-15T10:33:04.710" v="18563" actId="571"/>
          <ac:spMkLst>
            <pc:docMk/>
            <pc:sldMk cId="2428538865" sldId="258"/>
            <ac:spMk id="35" creationId="{92907D76-41DC-A7EA-32C1-881CD1F1960D}"/>
          </ac:spMkLst>
        </pc:spChg>
        <pc:spChg chg="mod">
          <ac:chgData name="Jeanne BASSABER" userId="1de4022e-758a-41ec-acdc-261cf6acc95a" providerId="ADAL" clId="{3B375766-859A-4028-9292-AFD4388003E7}" dt="2026-07-15T10:33:04.710" v="18563" actId="571"/>
          <ac:spMkLst>
            <pc:docMk/>
            <pc:sldMk cId="2428538865" sldId="258"/>
            <ac:spMk id="37" creationId="{144CC2D6-8FEF-93D0-4C3F-6316BF6AF0B4}"/>
          </ac:spMkLst>
        </pc:spChg>
        <pc:spChg chg="mod">
          <ac:chgData name="Jeanne BASSABER" userId="1de4022e-758a-41ec-acdc-261cf6acc95a" providerId="ADAL" clId="{3B375766-859A-4028-9292-AFD4388003E7}" dt="2026-07-15T10:33:04.710" v="18563" actId="571"/>
          <ac:spMkLst>
            <pc:docMk/>
            <pc:sldMk cId="2428538865" sldId="258"/>
            <ac:spMk id="38" creationId="{56451B92-C779-B9FA-0520-AB446C123020}"/>
          </ac:spMkLst>
        </pc:spChg>
        <pc:spChg chg="mod">
          <ac:chgData name="Jeanne BASSABER" userId="1de4022e-758a-41ec-acdc-261cf6acc95a" providerId="ADAL" clId="{3B375766-859A-4028-9292-AFD4388003E7}" dt="2026-07-15T10:33:04.710" v="18563" actId="571"/>
          <ac:spMkLst>
            <pc:docMk/>
            <pc:sldMk cId="2428538865" sldId="258"/>
            <ac:spMk id="39" creationId="{AD33649B-7093-8229-68FB-22B4BAF978CF}"/>
          </ac:spMkLst>
        </pc:spChg>
        <pc:spChg chg="mod">
          <ac:chgData name="Jeanne BASSABER" userId="1de4022e-758a-41ec-acdc-261cf6acc95a" providerId="ADAL" clId="{3B375766-859A-4028-9292-AFD4388003E7}" dt="2026-07-15T10:33:04.710" v="18563" actId="571"/>
          <ac:spMkLst>
            <pc:docMk/>
            <pc:sldMk cId="2428538865" sldId="258"/>
            <ac:spMk id="41" creationId="{A153211B-CF5B-FF26-5919-C59685D6F704}"/>
          </ac:spMkLst>
        </pc:spChg>
        <pc:spChg chg="mod">
          <ac:chgData name="Jeanne BASSABER" userId="1de4022e-758a-41ec-acdc-261cf6acc95a" providerId="ADAL" clId="{3B375766-859A-4028-9292-AFD4388003E7}" dt="2026-07-15T10:33:04.710" v="18563" actId="571"/>
          <ac:spMkLst>
            <pc:docMk/>
            <pc:sldMk cId="2428538865" sldId="258"/>
            <ac:spMk id="42" creationId="{E5C05592-1887-052A-553E-47AF36422E70}"/>
          </ac:spMkLst>
        </pc:spChg>
        <pc:spChg chg="mod">
          <ac:chgData name="Jeanne BASSABER" userId="1de4022e-758a-41ec-acdc-261cf6acc95a" providerId="ADAL" clId="{3B375766-859A-4028-9292-AFD4388003E7}" dt="2026-07-15T10:33:04.710" v="18563" actId="571"/>
          <ac:spMkLst>
            <pc:docMk/>
            <pc:sldMk cId="2428538865" sldId="258"/>
            <ac:spMk id="44" creationId="{B9F3ADED-917A-B639-8D71-20550EAEC239}"/>
          </ac:spMkLst>
        </pc:spChg>
        <pc:spChg chg="mod">
          <ac:chgData name="Jeanne BASSABER" userId="1de4022e-758a-41ec-acdc-261cf6acc95a" providerId="ADAL" clId="{3B375766-859A-4028-9292-AFD4388003E7}" dt="2026-07-15T10:33:04.710" v="18563" actId="571"/>
          <ac:spMkLst>
            <pc:docMk/>
            <pc:sldMk cId="2428538865" sldId="258"/>
            <ac:spMk id="45" creationId="{BD10D77F-A908-CE47-93B9-012E8615C08C}"/>
          </ac:spMkLst>
        </pc:spChg>
        <pc:spChg chg="mod">
          <ac:chgData name="Jeanne BASSABER" userId="1de4022e-758a-41ec-acdc-261cf6acc95a" providerId="ADAL" clId="{3B375766-859A-4028-9292-AFD4388003E7}" dt="2026-07-15T10:33:04.710" v="18563" actId="571"/>
          <ac:spMkLst>
            <pc:docMk/>
            <pc:sldMk cId="2428538865" sldId="258"/>
            <ac:spMk id="48" creationId="{B1B88A8E-27A8-DD21-E314-99B969DB63B9}"/>
          </ac:spMkLst>
        </pc:spChg>
        <pc:spChg chg="mod">
          <ac:chgData name="Jeanne BASSABER" userId="1de4022e-758a-41ec-acdc-261cf6acc95a" providerId="ADAL" clId="{3B375766-859A-4028-9292-AFD4388003E7}" dt="2026-07-15T10:33:04.710" v="18563" actId="571"/>
          <ac:spMkLst>
            <pc:docMk/>
            <pc:sldMk cId="2428538865" sldId="258"/>
            <ac:spMk id="49" creationId="{A04A3EBC-912D-AD47-67AD-694241778D67}"/>
          </ac:spMkLst>
        </pc:spChg>
        <pc:grpChg chg="mod">
          <ac:chgData name="Jeanne BASSABER" userId="1de4022e-758a-41ec-acdc-261cf6acc95a" providerId="ADAL" clId="{3B375766-859A-4028-9292-AFD4388003E7}" dt="2026-07-15T10:32:12.041" v="18551" actId="14100"/>
          <ac:grpSpMkLst>
            <pc:docMk/>
            <pc:sldMk cId="2428538865" sldId="258"/>
            <ac:grpSpMk id="23" creationId="{F3162833-43B7-CC87-82C9-9BF25B5AA06B}"/>
          </ac:grpSpMkLst>
        </pc:grpChg>
        <pc:grpChg chg="add del mod">
          <ac:chgData name="Jeanne BASSABER" userId="1de4022e-758a-41ec-acdc-261cf6acc95a" providerId="ADAL" clId="{3B375766-859A-4028-9292-AFD4388003E7}" dt="2026-07-15T10:33:43.452" v="18571" actId="165"/>
          <ac:grpSpMkLst>
            <pc:docMk/>
            <pc:sldMk cId="2428538865" sldId="258"/>
            <ac:grpSpMk id="54" creationId="{3CF70A6F-A938-AFED-DBBC-BDBD9F86D83B}"/>
          </ac:grpSpMkLst>
        </pc:grpChg>
        <pc:picChg chg="ord">
          <ac:chgData name="Jeanne BASSABER" userId="1de4022e-758a-41ec-acdc-261cf6acc95a" providerId="ADAL" clId="{3B375766-859A-4028-9292-AFD4388003E7}" dt="2026-07-13T08:58:56.538" v="29" actId="166"/>
          <ac:picMkLst>
            <pc:docMk/>
            <pc:sldMk cId="2428538865" sldId="258"/>
            <ac:picMk id="8" creationId="{D8E5F056-AB00-014D-2D62-39D9C2826C86}"/>
          </ac:picMkLst>
        </pc:picChg>
        <pc:picChg chg="add mod">
          <ac:chgData name="Jeanne BASSABER" userId="1de4022e-758a-41ec-acdc-261cf6acc95a" providerId="ADAL" clId="{3B375766-859A-4028-9292-AFD4388003E7}" dt="2026-07-15T09:53:29.126" v="18192"/>
          <ac:picMkLst>
            <pc:docMk/>
            <pc:sldMk cId="2428538865" sldId="258"/>
            <ac:picMk id="17" creationId="{AD297A46-807C-2D06-1328-ED5E1887B0BE}"/>
          </ac:picMkLst>
        </pc:picChg>
      </pc:sldChg>
      <pc:sldChg chg="addSp delSp modSp mod">
        <pc:chgData name="Jeanne BASSABER" userId="1de4022e-758a-41ec-acdc-261cf6acc95a" providerId="ADAL" clId="{3B375766-859A-4028-9292-AFD4388003E7}" dt="2026-07-15T10:32:45.255" v="18557" actId="20577"/>
        <pc:sldMkLst>
          <pc:docMk/>
          <pc:sldMk cId="924714326" sldId="265"/>
        </pc:sldMkLst>
        <pc:spChg chg="del mod">
          <ac:chgData name="Jeanne BASSABER" userId="1de4022e-758a-41ec-acdc-261cf6acc95a" providerId="ADAL" clId="{3B375766-859A-4028-9292-AFD4388003E7}" dt="2026-07-15T09:08:38.431" v="16209"/>
          <ac:spMkLst>
            <pc:docMk/>
            <pc:sldMk cId="924714326" sldId="265"/>
            <ac:spMk id="2" creationId="{0F8D20B9-9F11-91DF-2A89-7D25A497CEA0}"/>
          </ac:spMkLst>
        </pc:spChg>
        <pc:spChg chg="add mod ord">
          <ac:chgData name="Jeanne BASSABER" userId="1de4022e-758a-41ec-acdc-261cf6acc95a" providerId="ADAL" clId="{3B375766-859A-4028-9292-AFD4388003E7}" dt="2026-07-15T09:09:00.601" v="16216" actId="167"/>
          <ac:spMkLst>
            <pc:docMk/>
            <pc:sldMk cId="924714326" sldId="265"/>
            <ac:spMk id="3" creationId="{AA3C9AE0-EAD5-45FC-50A6-2524AE114FF5}"/>
          </ac:spMkLst>
        </pc:spChg>
        <pc:spChg chg="mod">
          <ac:chgData name="Jeanne BASSABER" userId="1de4022e-758a-41ec-acdc-261cf6acc95a" providerId="ADAL" clId="{3B375766-859A-4028-9292-AFD4388003E7}" dt="2026-07-15T09:33:55.433" v="17169" actId="1076"/>
          <ac:spMkLst>
            <pc:docMk/>
            <pc:sldMk cId="924714326" sldId="265"/>
            <ac:spMk id="5" creationId="{961DFE3E-42C2-DA0D-613A-FC43D4310D37}"/>
          </ac:spMkLst>
        </pc:spChg>
        <pc:spChg chg="mod">
          <ac:chgData name="Jeanne BASSABER" userId="1de4022e-758a-41ec-acdc-261cf6acc95a" providerId="ADAL" clId="{3B375766-859A-4028-9292-AFD4388003E7}" dt="2026-07-15T09:12:15.704" v="16375"/>
          <ac:spMkLst>
            <pc:docMk/>
            <pc:sldMk cId="924714326" sldId="265"/>
            <ac:spMk id="6" creationId="{AE896DE3-0C26-850D-A404-025976C1BC22}"/>
          </ac:spMkLst>
        </pc:spChg>
        <pc:spChg chg="mod">
          <ac:chgData name="Jeanne BASSABER" userId="1de4022e-758a-41ec-acdc-261cf6acc95a" providerId="ADAL" clId="{3B375766-859A-4028-9292-AFD4388003E7}" dt="2026-07-15T09:12:15.704" v="16375"/>
          <ac:spMkLst>
            <pc:docMk/>
            <pc:sldMk cId="924714326" sldId="265"/>
            <ac:spMk id="7" creationId="{DFD8D26D-54E5-BFB7-0B5A-E19B213C8489}"/>
          </ac:spMkLst>
        </pc:spChg>
        <pc:spChg chg="mod">
          <ac:chgData name="Jeanne BASSABER" userId="1de4022e-758a-41ec-acdc-261cf6acc95a" providerId="ADAL" clId="{3B375766-859A-4028-9292-AFD4388003E7}" dt="2026-07-15T10:32:45.255" v="18557" actId="20577"/>
          <ac:spMkLst>
            <pc:docMk/>
            <pc:sldMk cId="924714326" sldId="265"/>
            <ac:spMk id="10" creationId="{0A18CDB4-F880-8D24-846A-35A4B9645298}"/>
          </ac:spMkLst>
        </pc:spChg>
        <pc:spChg chg="add mod">
          <ac:chgData name="Jeanne BASSABER" userId="1de4022e-758a-41ec-acdc-261cf6acc95a" providerId="ADAL" clId="{3B375766-859A-4028-9292-AFD4388003E7}" dt="2026-07-15T09:13:06.757" v="16388" actId="164"/>
          <ac:spMkLst>
            <pc:docMk/>
            <pc:sldMk cId="924714326" sldId="265"/>
            <ac:spMk id="13" creationId="{06D2D9D2-FD7A-D9A2-C411-E2467B1DDE4F}"/>
          </ac:spMkLst>
        </pc:spChg>
        <pc:spChg chg="add mod">
          <ac:chgData name="Jeanne BASSABER" userId="1de4022e-758a-41ec-acdc-261cf6acc95a" providerId="ADAL" clId="{3B375766-859A-4028-9292-AFD4388003E7}" dt="2026-07-15T09:13:25.716" v="16394" actId="14100"/>
          <ac:spMkLst>
            <pc:docMk/>
            <pc:sldMk cId="924714326" sldId="265"/>
            <ac:spMk id="15" creationId="{1DAE4D17-F97E-83A5-56AA-14C0C701F668}"/>
          </ac:spMkLst>
        </pc:spChg>
        <pc:spChg chg="add mod">
          <ac:chgData name="Jeanne BASSABER" userId="1de4022e-758a-41ec-acdc-261cf6acc95a" providerId="ADAL" clId="{3B375766-859A-4028-9292-AFD4388003E7}" dt="2026-07-15T09:18:23.090" v="16945" actId="1076"/>
          <ac:spMkLst>
            <pc:docMk/>
            <pc:sldMk cId="924714326" sldId="265"/>
            <ac:spMk id="17" creationId="{6566A621-B113-E4E8-26D5-7BFE9CE150C5}"/>
          </ac:spMkLst>
        </pc:spChg>
        <pc:spChg chg="add mod">
          <ac:chgData name="Jeanne BASSABER" userId="1de4022e-758a-41ec-acdc-261cf6acc95a" providerId="ADAL" clId="{3B375766-859A-4028-9292-AFD4388003E7}" dt="2026-07-15T09:23:11.581" v="16964" actId="1076"/>
          <ac:spMkLst>
            <pc:docMk/>
            <pc:sldMk cId="924714326" sldId="265"/>
            <ac:spMk id="18" creationId="{9A4C139D-029B-76A7-DD09-5ACD6CAA73F0}"/>
          </ac:spMkLst>
        </pc:spChg>
        <pc:spChg chg="add mod">
          <ac:chgData name="Jeanne BASSABER" userId="1de4022e-758a-41ec-acdc-261cf6acc95a" providerId="ADAL" clId="{3B375766-859A-4028-9292-AFD4388003E7}" dt="2026-07-15T09:48:21.648" v="18098" actId="1076"/>
          <ac:spMkLst>
            <pc:docMk/>
            <pc:sldMk cId="924714326" sldId="265"/>
            <ac:spMk id="19" creationId="{6D78363F-8304-35B8-7F6C-514D1DB2E3D9}"/>
          </ac:spMkLst>
        </pc:spChg>
        <pc:spChg chg="mod">
          <ac:chgData name="Jeanne BASSABER" userId="1de4022e-758a-41ec-acdc-261cf6acc95a" providerId="ADAL" clId="{3B375766-859A-4028-9292-AFD4388003E7}" dt="2026-07-15T09:21:24.331" v="16953"/>
          <ac:spMkLst>
            <pc:docMk/>
            <pc:sldMk cId="924714326" sldId="265"/>
            <ac:spMk id="23" creationId="{552B8F8F-3C0A-F161-6C88-DEEBFEE96623}"/>
          </ac:spMkLst>
        </pc:spChg>
        <pc:spChg chg="mod">
          <ac:chgData name="Jeanne BASSABER" userId="1de4022e-758a-41ec-acdc-261cf6acc95a" providerId="ADAL" clId="{3B375766-859A-4028-9292-AFD4388003E7}" dt="2026-07-15T09:21:24.331" v="16953"/>
          <ac:spMkLst>
            <pc:docMk/>
            <pc:sldMk cId="924714326" sldId="265"/>
            <ac:spMk id="25" creationId="{5EBB5B3E-D186-0887-75D4-3E4FA7CCD601}"/>
          </ac:spMkLst>
        </pc:spChg>
        <pc:spChg chg="mod">
          <ac:chgData name="Jeanne BASSABER" userId="1de4022e-758a-41ec-acdc-261cf6acc95a" providerId="ADAL" clId="{3B375766-859A-4028-9292-AFD4388003E7}" dt="2026-07-15T09:21:24.331" v="16953"/>
          <ac:spMkLst>
            <pc:docMk/>
            <pc:sldMk cId="924714326" sldId="265"/>
            <ac:spMk id="26" creationId="{2194E87F-6DB0-F0DC-0F53-B21F59C89648}"/>
          </ac:spMkLst>
        </pc:spChg>
        <pc:spChg chg="mod">
          <ac:chgData name="Jeanne BASSABER" userId="1de4022e-758a-41ec-acdc-261cf6acc95a" providerId="ADAL" clId="{3B375766-859A-4028-9292-AFD4388003E7}" dt="2026-07-15T09:21:24.331" v="16953"/>
          <ac:spMkLst>
            <pc:docMk/>
            <pc:sldMk cId="924714326" sldId="265"/>
            <ac:spMk id="27" creationId="{12AA8932-72D5-AE65-8AB8-D21834CCC6DF}"/>
          </ac:spMkLst>
        </pc:spChg>
        <pc:spChg chg="mod">
          <ac:chgData name="Jeanne BASSABER" userId="1de4022e-758a-41ec-acdc-261cf6acc95a" providerId="ADAL" clId="{3B375766-859A-4028-9292-AFD4388003E7}" dt="2026-07-15T09:21:24.331" v="16953"/>
          <ac:spMkLst>
            <pc:docMk/>
            <pc:sldMk cId="924714326" sldId="265"/>
            <ac:spMk id="28" creationId="{0323F97F-E79F-7F1E-1B8F-569D87570BF0}"/>
          </ac:spMkLst>
        </pc:spChg>
        <pc:spChg chg="mod">
          <ac:chgData name="Jeanne BASSABER" userId="1de4022e-758a-41ec-acdc-261cf6acc95a" providerId="ADAL" clId="{3B375766-859A-4028-9292-AFD4388003E7}" dt="2026-07-15T09:21:24.331" v="16953"/>
          <ac:spMkLst>
            <pc:docMk/>
            <pc:sldMk cId="924714326" sldId="265"/>
            <ac:spMk id="29" creationId="{3431B62B-14DE-F08B-4066-300E2489B09A}"/>
          </ac:spMkLst>
        </pc:spChg>
        <pc:spChg chg="mod">
          <ac:chgData name="Jeanne BASSABER" userId="1de4022e-758a-41ec-acdc-261cf6acc95a" providerId="ADAL" clId="{3B375766-859A-4028-9292-AFD4388003E7}" dt="2026-07-15T09:21:24.331" v="16953"/>
          <ac:spMkLst>
            <pc:docMk/>
            <pc:sldMk cId="924714326" sldId="265"/>
            <ac:spMk id="30" creationId="{04BB6C3B-CA79-B2CA-5E7F-47938395E48F}"/>
          </ac:spMkLst>
        </pc:spChg>
        <pc:spChg chg="mod">
          <ac:chgData name="Jeanne BASSABER" userId="1de4022e-758a-41ec-acdc-261cf6acc95a" providerId="ADAL" clId="{3B375766-859A-4028-9292-AFD4388003E7}" dt="2026-07-15T09:21:24.331" v="16953"/>
          <ac:spMkLst>
            <pc:docMk/>
            <pc:sldMk cId="924714326" sldId="265"/>
            <ac:spMk id="31" creationId="{4191A114-616D-A843-7CD3-92767E06116A}"/>
          </ac:spMkLst>
        </pc:spChg>
        <pc:spChg chg="mod">
          <ac:chgData name="Jeanne BASSABER" userId="1de4022e-758a-41ec-acdc-261cf6acc95a" providerId="ADAL" clId="{3B375766-859A-4028-9292-AFD4388003E7}" dt="2026-07-15T09:38:42.226" v="17191" actId="165"/>
          <ac:spMkLst>
            <pc:docMk/>
            <pc:sldMk cId="924714326" sldId="265"/>
            <ac:spMk id="33" creationId="{BEC56E5D-0466-F829-3CBB-C1AB3CC66336}"/>
          </ac:spMkLst>
        </pc:spChg>
        <pc:spChg chg="mod">
          <ac:chgData name="Jeanne BASSABER" userId="1de4022e-758a-41ec-acdc-261cf6acc95a" providerId="ADAL" clId="{3B375766-859A-4028-9292-AFD4388003E7}" dt="2026-07-15T09:38:42.226" v="17191" actId="165"/>
          <ac:spMkLst>
            <pc:docMk/>
            <pc:sldMk cId="924714326" sldId="265"/>
            <ac:spMk id="35" creationId="{F20A00C4-D8E1-0B35-E520-7B97EF54111E}"/>
          </ac:spMkLst>
        </pc:spChg>
        <pc:spChg chg="mod">
          <ac:chgData name="Jeanne BASSABER" userId="1de4022e-758a-41ec-acdc-261cf6acc95a" providerId="ADAL" clId="{3B375766-859A-4028-9292-AFD4388003E7}" dt="2026-07-15T09:22:06.850" v="16956"/>
          <ac:spMkLst>
            <pc:docMk/>
            <pc:sldMk cId="924714326" sldId="265"/>
            <ac:spMk id="36" creationId="{6B543767-9B98-3E50-B0F5-0CA4BD84E5DC}"/>
          </ac:spMkLst>
        </pc:spChg>
        <pc:spChg chg="mod">
          <ac:chgData name="Jeanne BASSABER" userId="1de4022e-758a-41ec-acdc-261cf6acc95a" providerId="ADAL" clId="{3B375766-859A-4028-9292-AFD4388003E7}" dt="2026-07-15T09:38:42.226" v="17191" actId="165"/>
          <ac:spMkLst>
            <pc:docMk/>
            <pc:sldMk cId="924714326" sldId="265"/>
            <ac:spMk id="39" creationId="{2469259F-6513-701F-D231-66277AD0352A}"/>
          </ac:spMkLst>
        </pc:spChg>
        <pc:spChg chg="mod">
          <ac:chgData name="Jeanne BASSABER" userId="1de4022e-758a-41ec-acdc-261cf6acc95a" providerId="ADAL" clId="{3B375766-859A-4028-9292-AFD4388003E7}" dt="2026-07-15T09:22:06.850" v="16956"/>
          <ac:spMkLst>
            <pc:docMk/>
            <pc:sldMk cId="924714326" sldId="265"/>
            <ac:spMk id="40" creationId="{85D58BE8-AE52-FC73-EB39-F0A5353CA6F6}"/>
          </ac:spMkLst>
        </pc:spChg>
        <pc:spChg chg="mod">
          <ac:chgData name="Jeanne BASSABER" userId="1de4022e-758a-41ec-acdc-261cf6acc95a" providerId="ADAL" clId="{3B375766-859A-4028-9292-AFD4388003E7}" dt="2026-07-15T09:22:06.850" v="16956"/>
          <ac:spMkLst>
            <pc:docMk/>
            <pc:sldMk cId="924714326" sldId="265"/>
            <ac:spMk id="42" creationId="{B003032B-8E21-9254-5F0E-E6BC4A1CC3B5}"/>
          </ac:spMkLst>
        </pc:spChg>
        <pc:spChg chg="mod">
          <ac:chgData name="Jeanne BASSABER" userId="1de4022e-758a-41ec-acdc-261cf6acc95a" providerId="ADAL" clId="{3B375766-859A-4028-9292-AFD4388003E7}" dt="2026-07-15T09:22:06.850" v="16956"/>
          <ac:spMkLst>
            <pc:docMk/>
            <pc:sldMk cId="924714326" sldId="265"/>
            <ac:spMk id="47" creationId="{67951205-6D21-A3C5-D030-64D2563FB16A}"/>
          </ac:spMkLst>
        </pc:spChg>
        <pc:spChg chg="mod">
          <ac:chgData name="Jeanne BASSABER" userId="1de4022e-758a-41ec-acdc-261cf6acc95a" providerId="ADAL" clId="{3B375766-859A-4028-9292-AFD4388003E7}" dt="2026-07-15T09:38:42.226" v="17191" actId="165"/>
          <ac:spMkLst>
            <pc:docMk/>
            <pc:sldMk cId="924714326" sldId="265"/>
            <ac:spMk id="55" creationId="{85819207-119C-8CA4-F04F-367F7AD2A4DC}"/>
          </ac:spMkLst>
        </pc:spChg>
        <pc:spChg chg="mod">
          <ac:chgData name="Jeanne BASSABER" userId="1de4022e-758a-41ec-acdc-261cf6acc95a" providerId="ADAL" clId="{3B375766-859A-4028-9292-AFD4388003E7}" dt="2026-07-15T09:22:06.850" v="16956"/>
          <ac:spMkLst>
            <pc:docMk/>
            <pc:sldMk cId="924714326" sldId="265"/>
            <ac:spMk id="56" creationId="{B0847C32-FC0E-1EF7-5767-FE6A8653C0F1}"/>
          </ac:spMkLst>
        </pc:spChg>
        <pc:spChg chg="mod">
          <ac:chgData name="Jeanne BASSABER" userId="1de4022e-758a-41ec-acdc-261cf6acc95a" providerId="ADAL" clId="{3B375766-859A-4028-9292-AFD4388003E7}" dt="2026-07-15T09:22:06.850" v="16956"/>
          <ac:spMkLst>
            <pc:docMk/>
            <pc:sldMk cId="924714326" sldId="265"/>
            <ac:spMk id="61" creationId="{390B965E-945D-49F4-AE32-2AFF51A788BF}"/>
          </ac:spMkLst>
        </pc:spChg>
        <pc:spChg chg="mod">
          <ac:chgData name="Jeanne BASSABER" userId="1de4022e-758a-41ec-acdc-261cf6acc95a" providerId="ADAL" clId="{3B375766-859A-4028-9292-AFD4388003E7}" dt="2026-07-15T09:38:42.226" v="17191" actId="165"/>
          <ac:spMkLst>
            <pc:docMk/>
            <pc:sldMk cId="924714326" sldId="265"/>
            <ac:spMk id="62" creationId="{6FFDA2D7-C257-A53C-4E99-F6C4628C4DB4}"/>
          </ac:spMkLst>
        </pc:spChg>
        <pc:spChg chg="mod">
          <ac:chgData name="Jeanne BASSABER" userId="1de4022e-758a-41ec-acdc-261cf6acc95a" providerId="ADAL" clId="{3B375766-859A-4028-9292-AFD4388003E7}" dt="2026-07-15T09:38:42.226" v="17191" actId="165"/>
          <ac:spMkLst>
            <pc:docMk/>
            <pc:sldMk cId="924714326" sldId="265"/>
            <ac:spMk id="63" creationId="{C1DE44DA-80CB-3A08-9943-3FCE8CF2F6EE}"/>
          </ac:spMkLst>
        </pc:spChg>
        <pc:spChg chg="mod">
          <ac:chgData name="Jeanne BASSABER" userId="1de4022e-758a-41ec-acdc-261cf6acc95a" providerId="ADAL" clId="{3B375766-859A-4028-9292-AFD4388003E7}" dt="2026-07-15T09:22:06.850" v="16956"/>
          <ac:spMkLst>
            <pc:docMk/>
            <pc:sldMk cId="924714326" sldId="265"/>
            <ac:spMk id="65" creationId="{0306750A-7FC7-3361-E445-84FE43596041}"/>
          </ac:spMkLst>
        </pc:spChg>
        <pc:spChg chg="mod">
          <ac:chgData name="Jeanne BASSABER" userId="1de4022e-758a-41ec-acdc-261cf6acc95a" providerId="ADAL" clId="{3B375766-859A-4028-9292-AFD4388003E7}" dt="2026-07-15T09:22:06.850" v="16956"/>
          <ac:spMkLst>
            <pc:docMk/>
            <pc:sldMk cId="924714326" sldId="265"/>
            <ac:spMk id="70" creationId="{ECB870D1-FCEB-6C5B-C67A-DF29E807D6A4}"/>
          </ac:spMkLst>
        </pc:spChg>
        <pc:spChg chg="mod">
          <ac:chgData name="Jeanne BASSABER" userId="1de4022e-758a-41ec-acdc-261cf6acc95a" providerId="ADAL" clId="{3B375766-859A-4028-9292-AFD4388003E7}" dt="2026-07-15T09:22:06.850" v="16956"/>
          <ac:spMkLst>
            <pc:docMk/>
            <pc:sldMk cId="924714326" sldId="265"/>
            <ac:spMk id="75" creationId="{39B23626-802A-6ADD-8944-BBA241E037AA}"/>
          </ac:spMkLst>
        </pc:spChg>
        <pc:spChg chg="mod">
          <ac:chgData name="Jeanne BASSABER" userId="1de4022e-758a-41ec-acdc-261cf6acc95a" providerId="ADAL" clId="{3B375766-859A-4028-9292-AFD4388003E7}" dt="2026-07-15T09:22:26.061" v="16958"/>
          <ac:spMkLst>
            <pc:docMk/>
            <pc:sldMk cId="924714326" sldId="265"/>
            <ac:spMk id="82" creationId="{2CDC3F45-7F66-8942-E450-FC37904BCFA4}"/>
          </ac:spMkLst>
        </pc:spChg>
        <pc:spChg chg="mod">
          <ac:chgData name="Jeanne BASSABER" userId="1de4022e-758a-41ec-acdc-261cf6acc95a" providerId="ADAL" clId="{3B375766-859A-4028-9292-AFD4388003E7}" dt="2026-07-15T09:22:26.061" v="16958"/>
          <ac:spMkLst>
            <pc:docMk/>
            <pc:sldMk cId="924714326" sldId="265"/>
            <ac:spMk id="87" creationId="{DA0AE3A8-ECE6-E534-3BD7-FDE6222108D9}"/>
          </ac:spMkLst>
        </pc:spChg>
        <pc:spChg chg="mod">
          <ac:chgData name="Jeanne BASSABER" userId="1de4022e-758a-41ec-acdc-261cf6acc95a" providerId="ADAL" clId="{3B375766-859A-4028-9292-AFD4388003E7}" dt="2026-07-15T09:38:42.226" v="17191" actId="165"/>
          <ac:spMkLst>
            <pc:docMk/>
            <pc:sldMk cId="924714326" sldId="265"/>
            <ac:spMk id="88" creationId="{5AF5718D-850B-9175-F11E-268D136BB974}"/>
          </ac:spMkLst>
        </pc:spChg>
        <pc:spChg chg="mod">
          <ac:chgData name="Jeanne BASSABER" userId="1de4022e-758a-41ec-acdc-261cf6acc95a" providerId="ADAL" clId="{3B375766-859A-4028-9292-AFD4388003E7}" dt="2026-07-15T09:22:26.061" v="16958"/>
          <ac:spMkLst>
            <pc:docMk/>
            <pc:sldMk cId="924714326" sldId="265"/>
            <ac:spMk id="89" creationId="{07D841BC-5B2B-725B-3BBC-16C08FC47A8D}"/>
          </ac:spMkLst>
        </pc:spChg>
        <pc:spChg chg="mod">
          <ac:chgData name="Jeanne BASSABER" userId="1de4022e-758a-41ec-acdc-261cf6acc95a" providerId="ADAL" clId="{3B375766-859A-4028-9292-AFD4388003E7}" dt="2026-07-15T09:22:26.061" v="16958"/>
          <ac:spMkLst>
            <pc:docMk/>
            <pc:sldMk cId="924714326" sldId="265"/>
            <ac:spMk id="91" creationId="{0051562E-D912-7F8A-C69A-C38B470B5484}"/>
          </ac:spMkLst>
        </pc:spChg>
        <pc:spChg chg="mod">
          <ac:chgData name="Jeanne BASSABER" userId="1de4022e-758a-41ec-acdc-261cf6acc95a" providerId="ADAL" clId="{3B375766-859A-4028-9292-AFD4388003E7}" dt="2026-07-15T09:22:26.061" v="16958"/>
          <ac:spMkLst>
            <pc:docMk/>
            <pc:sldMk cId="924714326" sldId="265"/>
            <ac:spMk id="94" creationId="{E1215704-BC8C-0AA9-1E09-6A36714F736D}"/>
          </ac:spMkLst>
        </pc:spChg>
        <pc:spChg chg="mod">
          <ac:chgData name="Jeanne BASSABER" userId="1de4022e-758a-41ec-acdc-261cf6acc95a" providerId="ADAL" clId="{3B375766-859A-4028-9292-AFD4388003E7}" dt="2026-07-15T09:22:26.061" v="16958"/>
          <ac:spMkLst>
            <pc:docMk/>
            <pc:sldMk cId="924714326" sldId="265"/>
            <ac:spMk id="95" creationId="{6DB369EC-0C77-307B-5874-FD17F0998330}"/>
          </ac:spMkLst>
        </pc:spChg>
        <pc:spChg chg="mod">
          <ac:chgData name="Jeanne BASSABER" userId="1de4022e-758a-41ec-acdc-261cf6acc95a" providerId="ADAL" clId="{3B375766-859A-4028-9292-AFD4388003E7}" dt="2026-07-15T09:22:26.061" v="16958"/>
          <ac:spMkLst>
            <pc:docMk/>
            <pc:sldMk cId="924714326" sldId="265"/>
            <ac:spMk id="96" creationId="{88E33EF3-212D-0F9F-692F-08575DB7A400}"/>
          </ac:spMkLst>
        </pc:spChg>
        <pc:spChg chg="mod">
          <ac:chgData name="Jeanne BASSABER" userId="1de4022e-758a-41ec-acdc-261cf6acc95a" providerId="ADAL" clId="{3B375766-859A-4028-9292-AFD4388003E7}" dt="2026-07-15T09:38:42.226" v="17191" actId="165"/>
          <ac:spMkLst>
            <pc:docMk/>
            <pc:sldMk cId="924714326" sldId="265"/>
            <ac:spMk id="97" creationId="{DB2A0DAB-A280-5BD9-5A1B-A52CC36732EE}"/>
          </ac:spMkLst>
        </pc:spChg>
        <pc:spChg chg="mod">
          <ac:chgData name="Jeanne BASSABER" userId="1de4022e-758a-41ec-acdc-261cf6acc95a" providerId="ADAL" clId="{3B375766-859A-4028-9292-AFD4388003E7}" dt="2026-07-15T09:22:26.061" v="16958"/>
          <ac:spMkLst>
            <pc:docMk/>
            <pc:sldMk cId="924714326" sldId="265"/>
            <ac:spMk id="98" creationId="{E7220C5B-1704-87A6-1588-2D26186E68C6}"/>
          </ac:spMkLst>
        </pc:spChg>
        <pc:spChg chg="mod">
          <ac:chgData name="Jeanne BASSABER" userId="1de4022e-758a-41ec-acdc-261cf6acc95a" providerId="ADAL" clId="{3B375766-859A-4028-9292-AFD4388003E7}" dt="2026-07-15T09:22:26.061" v="16958"/>
          <ac:spMkLst>
            <pc:docMk/>
            <pc:sldMk cId="924714326" sldId="265"/>
            <ac:spMk id="100" creationId="{69C8199E-D9CF-0E11-3982-A2E7CABA52D5}"/>
          </ac:spMkLst>
        </pc:spChg>
        <pc:spChg chg="mod">
          <ac:chgData name="Jeanne BASSABER" userId="1de4022e-758a-41ec-acdc-261cf6acc95a" providerId="ADAL" clId="{3B375766-859A-4028-9292-AFD4388003E7}" dt="2026-07-15T09:22:26.061" v="16958"/>
          <ac:spMkLst>
            <pc:docMk/>
            <pc:sldMk cId="924714326" sldId="265"/>
            <ac:spMk id="105" creationId="{C2EDCA02-54AD-A9DD-2A7C-B873D24817D0}"/>
          </ac:spMkLst>
        </pc:spChg>
        <pc:spChg chg="mod">
          <ac:chgData name="Jeanne BASSABER" userId="1de4022e-758a-41ec-acdc-261cf6acc95a" providerId="ADAL" clId="{3B375766-859A-4028-9292-AFD4388003E7}" dt="2026-07-15T09:22:46.807" v="16960"/>
          <ac:spMkLst>
            <pc:docMk/>
            <pc:sldMk cId="924714326" sldId="265"/>
            <ac:spMk id="109" creationId="{5FF507BC-679C-C4F5-38A1-FE6377F12150}"/>
          </ac:spMkLst>
        </pc:spChg>
        <pc:spChg chg="mod">
          <ac:chgData name="Jeanne BASSABER" userId="1de4022e-758a-41ec-acdc-261cf6acc95a" providerId="ADAL" clId="{3B375766-859A-4028-9292-AFD4388003E7}" dt="2026-07-15T09:22:46.807" v="16960"/>
          <ac:spMkLst>
            <pc:docMk/>
            <pc:sldMk cId="924714326" sldId="265"/>
            <ac:spMk id="110" creationId="{B8DC4408-2A22-6422-F7F1-6A5A368944AF}"/>
          </ac:spMkLst>
        </pc:spChg>
        <pc:spChg chg="mod">
          <ac:chgData name="Jeanne BASSABER" userId="1de4022e-758a-41ec-acdc-261cf6acc95a" providerId="ADAL" clId="{3B375766-859A-4028-9292-AFD4388003E7}" dt="2026-07-15T09:22:46.807" v="16960"/>
          <ac:spMkLst>
            <pc:docMk/>
            <pc:sldMk cId="924714326" sldId="265"/>
            <ac:spMk id="111" creationId="{B2D78564-1B32-4B40-E382-D803BDCCBF72}"/>
          </ac:spMkLst>
        </pc:spChg>
        <pc:spChg chg="mod">
          <ac:chgData name="Jeanne BASSABER" userId="1de4022e-758a-41ec-acdc-261cf6acc95a" providerId="ADAL" clId="{3B375766-859A-4028-9292-AFD4388003E7}" dt="2026-07-15T09:22:46.807" v="16960"/>
          <ac:spMkLst>
            <pc:docMk/>
            <pc:sldMk cId="924714326" sldId="265"/>
            <ac:spMk id="112" creationId="{5D69CC9A-C2CE-2D7A-468A-3DFFF5F75E31}"/>
          </ac:spMkLst>
        </pc:spChg>
        <pc:spChg chg="mod">
          <ac:chgData name="Jeanne BASSABER" userId="1de4022e-758a-41ec-acdc-261cf6acc95a" providerId="ADAL" clId="{3B375766-859A-4028-9292-AFD4388003E7}" dt="2026-07-15T09:38:42.226" v="17191" actId="165"/>
          <ac:spMkLst>
            <pc:docMk/>
            <pc:sldMk cId="924714326" sldId="265"/>
            <ac:spMk id="114" creationId="{F930025E-EBEB-40FA-7407-2DEE2279C288}"/>
          </ac:spMkLst>
        </pc:spChg>
        <pc:spChg chg="mod">
          <ac:chgData name="Jeanne BASSABER" userId="1de4022e-758a-41ec-acdc-261cf6acc95a" providerId="ADAL" clId="{3B375766-859A-4028-9292-AFD4388003E7}" dt="2026-07-15T09:22:46.807" v="16960"/>
          <ac:spMkLst>
            <pc:docMk/>
            <pc:sldMk cId="924714326" sldId="265"/>
            <ac:spMk id="115" creationId="{844C5C54-77B8-D370-32B9-57C31AFBB723}"/>
          </ac:spMkLst>
        </pc:spChg>
        <pc:spChg chg="mod">
          <ac:chgData name="Jeanne BASSABER" userId="1de4022e-758a-41ec-acdc-261cf6acc95a" providerId="ADAL" clId="{3B375766-859A-4028-9292-AFD4388003E7}" dt="2026-07-15T09:22:46.807" v="16960"/>
          <ac:spMkLst>
            <pc:docMk/>
            <pc:sldMk cId="924714326" sldId="265"/>
            <ac:spMk id="122" creationId="{A776D9A3-05DC-6099-C833-C30F1C63106E}"/>
          </ac:spMkLst>
        </pc:spChg>
        <pc:spChg chg="mod">
          <ac:chgData name="Jeanne BASSABER" userId="1de4022e-758a-41ec-acdc-261cf6acc95a" providerId="ADAL" clId="{3B375766-859A-4028-9292-AFD4388003E7}" dt="2026-07-15T09:22:46.807" v="16960"/>
          <ac:spMkLst>
            <pc:docMk/>
            <pc:sldMk cId="924714326" sldId="265"/>
            <ac:spMk id="124" creationId="{2D7E1E46-3F01-2C68-79B8-668C3D2F04C7}"/>
          </ac:spMkLst>
        </pc:spChg>
        <pc:spChg chg="mod">
          <ac:chgData name="Jeanne BASSABER" userId="1de4022e-758a-41ec-acdc-261cf6acc95a" providerId="ADAL" clId="{3B375766-859A-4028-9292-AFD4388003E7}" dt="2026-07-15T09:38:42.226" v="17191" actId="165"/>
          <ac:spMkLst>
            <pc:docMk/>
            <pc:sldMk cId="924714326" sldId="265"/>
            <ac:spMk id="127" creationId="{18B65BD7-4B5C-A382-1C42-081D291B3C92}"/>
          </ac:spMkLst>
        </pc:spChg>
        <pc:spChg chg="mod">
          <ac:chgData name="Jeanne BASSABER" userId="1de4022e-758a-41ec-acdc-261cf6acc95a" providerId="ADAL" clId="{3B375766-859A-4028-9292-AFD4388003E7}" dt="2026-07-15T09:22:46.807" v="16960"/>
          <ac:spMkLst>
            <pc:docMk/>
            <pc:sldMk cId="924714326" sldId="265"/>
            <ac:spMk id="129" creationId="{1A148010-98C6-6E86-7A59-BF46B3B13293}"/>
          </ac:spMkLst>
        </pc:spChg>
        <pc:spChg chg="mod">
          <ac:chgData name="Jeanne BASSABER" userId="1de4022e-758a-41ec-acdc-261cf6acc95a" providerId="ADAL" clId="{3B375766-859A-4028-9292-AFD4388003E7}" dt="2026-07-15T09:22:46.807" v="16960"/>
          <ac:spMkLst>
            <pc:docMk/>
            <pc:sldMk cId="924714326" sldId="265"/>
            <ac:spMk id="133" creationId="{92059664-5AAA-9A95-A89B-2226308CD11B}"/>
          </ac:spMkLst>
        </pc:spChg>
        <pc:spChg chg="mod">
          <ac:chgData name="Jeanne BASSABER" userId="1de4022e-758a-41ec-acdc-261cf6acc95a" providerId="ADAL" clId="{3B375766-859A-4028-9292-AFD4388003E7}" dt="2026-07-15T09:23:31.060" v="16965"/>
          <ac:spMkLst>
            <pc:docMk/>
            <pc:sldMk cId="924714326" sldId="265"/>
            <ac:spMk id="139" creationId="{637A62B6-6F0C-A788-BAEE-D963A5D36352}"/>
          </ac:spMkLst>
        </pc:spChg>
        <pc:spChg chg="mod">
          <ac:chgData name="Jeanne BASSABER" userId="1de4022e-758a-41ec-acdc-261cf6acc95a" providerId="ADAL" clId="{3B375766-859A-4028-9292-AFD4388003E7}" dt="2026-07-15T09:23:31.060" v="16965"/>
          <ac:spMkLst>
            <pc:docMk/>
            <pc:sldMk cId="924714326" sldId="265"/>
            <ac:spMk id="140" creationId="{E224A499-24C1-388D-94E8-883384ADE4B9}"/>
          </ac:spMkLst>
        </pc:spChg>
        <pc:spChg chg="mod">
          <ac:chgData name="Jeanne BASSABER" userId="1de4022e-758a-41ec-acdc-261cf6acc95a" providerId="ADAL" clId="{3B375766-859A-4028-9292-AFD4388003E7}" dt="2026-07-15T09:23:31.060" v="16965"/>
          <ac:spMkLst>
            <pc:docMk/>
            <pc:sldMk cId="924714326" sldId="265"/>
            <ac:spMk id="142" creationId="{01C07B95-4E66-63A9-9F70-DCD91480964E}"/>
          </ac:spMkLst>
        </pc:spChg>
        <pc:spChg chg="mod">
          <ac:chgData name="Jeanne BASSABER" userId="1de4022e-758a-41ec-acdc-261cf6acc95a" providerId="ADAL" clId="{3B375766-859A-4028-9292-AFD4388003E7}" dt="2026-07-15T09:23:31.060" v="16965"/>
          <ac:spMkLst>
            <pc:docMk/>
            <pc:sldMk cId="924714326" sldId="265"/>
            <ac:spMk id="144" creationId="{6720E43E-5557-1092-4E73-F9917E129BCF}"/>
          </ac:spMkLst>
        </pc:spChg>
        <pc:spChg chg="mod">
          <ac:chgData name="Jeanne BASSABER" userId="1de4022e-758a-41ec-acdc-261cf6acc95a" providerId="ADAL" clId="{3B375766-859A-4028-9292-AFD4388003E7}" dt="2026-07-15T09:23:31.060" v="16965"/>
          <ac:spMkLst>
            <pc:docMk/>
            <pc:sldMk cId="924714326" sldId="265"/>
            <ac:spMk id="145" creationId="{B0C0A0A0-0D0F-B802-F1F3-4EDBBA9EF1F0}"/>
          </ac:spMkLst>
        </pc:spChg>
        <pc:spChg chg="mod">
          <ac:chgData name="Jeanne BASSABER" userId="1de4022e-758a-41ec-acdc-261cf6acc95a" providerId="ADAL" clId="{3B375766-859A-4028-9292-AFD4388003E7}" dt="2026-07-15T09:23:31.060" v="16965"/>
          <ac:spMkLst>
            <pc:docMk/>
            <pc:sldMk cId="924714326" sldId="265"/>
            <ac:spMk id="146" creationId="{64826F75-3FC6-FBC9-46F4-FF8778470484}"/>
          </ac:spMkLst>
        </pc:spChg>
        <pc:spChg chg="mod">
          <ac:chgData name="Jeanne BASSABER" userId="1de4022e-758a-41ec-acdc-261cf6acc95a" providerId="ADAL" clId="{3B375766-859A-4028-9292-AFD4388003E7}" dt="2026-07-15T09:23:31.060" v="16965"/>
          <ac:spMkLst>
            <pc:docMk/>
            <pc:sldMk cId="924714326" sldId="265"/>
            <ac:spMk id="147" creationId="{F93FD85F-393E-AA46-2CD9-07555E15D997}"/>
          </ac:spMkLst>
        </pc:spChg>
        <pc:spChg chg="mod">
          <ac:chgData name="Jeanne BASSABER" userId="1de4022e-758a-41ec-acdc-261cf6acc95a" providerId="ADAL" clId="{3B375766-859A-4028-9292-AFD4388003E7}" dt="2026-07-15T09:23:31.060" v="16965"/>
          <ac:spMkLst>
            <pc:docMk/>
            <pc:sldMk cId="924714326" sldId="265"/>
            <ac:spMk id="148" creationId="{18766885-0A0C-EC4F-256A-7CC5B6B3B407}"/>
          </ac:spMkLst>
        </pc:spChg>
        <pc:spChg chg="mod">
          <ac:chgData name="Jeanne BASSABER" userId="1de4022e-758a-41ec-acdc-261cf6acc95a" providerId="ADAL" clId="{3B375766-859A-4028-9292-AFD4388003E7}" dt="2026-07-15T09:23:31.060" v="16965"/>
          <ac:spMkLst>
            <pc:docMk/>
            <pc:sldMk cId="924714326" sldId="265"/>
            <ac:spMk id="149" creationId="{58D9CF41-0C6F-E878-6FAE-74B96FC7DDA4}"/>
          </ac:spMkLst>
        </pc:spChg>
        <pc:spChg chg="mod">
          <ac:chgData name="Jeanne BASSABER" userId="1de4022e-758a-41ec-acdc-261cf6acc95a" providerId="ADAL" clId="{3B375766-859A-4028-9292-AFD4388003E7}" dt="2026-07-15T09:23:31.060" v="16965"/>
          <ac:spMkLst>
            <pc:docMk/>
            <pc:sldMk cId="924714326" sldId="265"/>
            <ac:spMk id="151" creationId="{1951A0AA-8553-620A-8E62-C1E922F0DFFF}"/>
          </ac:spMkLst>
        </pc:spChg>
        <pc:spChg chg="add mod">
          <ac:chgData name="Jeanne BASSABER" userId="1de4022e-758a-41ec-acdc-261cf6acc95a" providerId="ADAL" clId="{3B375766-859A-4028-9292-AFD4388003E7}" dt="2026-07-15T09:27:05.990" v="17167" actId="12"/>
          <ac:spMkLst>
            <pc:docMk/>
            <pc:sldMk cId="924714326" sldId="265"/>
            <ac:spMk id="152" creationId="{BC82AAA1-CA12-9AEE-CE1D-A64CCEF98E2C}"/>
          </ac:spMkLst>
        </pc:spChg>
        <pc:spChg chg="add del mod">
          <ac:chgData name="Jeanne BASSABER" userId="1de4022e-758a-41ec-acdc-261cf6acc95a" providerId="ADAL" clId="{3B375766-859A-4028-9292-AFD4388003E7}" dt="2026-07-15T09:48:18.100" v="18097" actId="478"/>
          <ac:spMkLst>
            <pc:docMk/>
            <pc:sldMk cId="924714326" sldId="265"/>
            <ac:spMk id="155" creationId="{96738C71-7C74-AEBB-6B8D-4BE74F1C58B4}"/>
          </ac:spMkLst>
        </pc:spChg>
        <pc:grpChg chg="add mod">
          <ac:chgData name="Jeanne BASSABER" userId="1de4022e-758a-41ec-acdc-261cf6acc95a" providerId="ADAL" clId="{3B375766-859A-4028-9292-AFD4388003E7}" dt="2026-07-15T09:23:05.268" v="16963" actId="1076"/>
          <ac:grpSpMkLst>
            <pc:docMk/>
            <pc:sldMk cId="924714326" sldId="265"/>
            <ac:grpSpMk id="4" creationId="{A9E8C773-8F48-F02A-8EDA-DA4D073ABE06}"/>
          </ac:grpSpMkLst>
        </pc:grpChg>
        <pc:grpChg chg="add mod">
          <ac:chgData name="Jeanne BASSABER" userId="1de4022e-758a-41ec-acdc-261cf6acc95a" providerId="ADAL" clId="{3B375766-859A-4028-9292-AFD4388003E7}" dt="2026-07-15T09:14:28.476" v="16442" actId="14100"/>
          <ac:grpSpMkLst>
            <pc:docMk/>
            <pc:sldMk cId="924714326" sldId="265"/>
            <ac:grpSpMk id="16" creationId="{5E7CCE91-617D-F2C4-56AE-CD9893968138}"/>
          </ac:grpSpMkLst>
        </pc:grpChg>
        <pc:grpChg chg="add mod">
          <ac:chgData name="Jeanne BASSABER" userId="1de4022e-758a-41ec-acdc-261cf6acc95a" providerId="ADAL" clId="{3B375766-859A-4028-9292-AFD4388003E7}" dt="2026-07-15T09:38:49.810" v="17192" actId="164"/>
          <ac:grpSpMkLst>
            <pc:docMk/>
            <pc:sldMk cId="924714326" sldId="265"/>
            <ac:grpSpMk id="22" creationId="{CF4D3E0B-7A54-BC45-8977-186AE1F148BF}"/>
          </ac:grpSpMkLst>
        </pc:grpChg>
        <pc:grpChg chg="mod">
          <ac:chgData name="Jeanne BASSABER" userId="1de4022e-758a-41ec-acdc-261cf6acc95a" providerId="ADAL" clId="{3B375766-859A-4028-9292-AFD4388003E7}" dt="2026-07-15T09:21:24.331" v="16953"/>
          <ac:grpSpMkLst>
            <pc:docMk/>
            <pc:sldMk cId="924714326" sldId="265"/>
            <ac:grpSpMk id="24" creationId="{FD08ECF4-2D31-6E5E-E095-A6EB3DE59B67}"/>
          </ac:grpSpMkLst>
        </pc:grpChg>
        <pc:grpChg chg="mod">
          <ac:chgData name="Jeanne BASSABER" userId="1de4022e-758a-41ec-acdc-261cf6acc95a" providerId="ADAL" clId="{3B375766-859A-4028-9292-AFD4388003E7}" dt="2026-07-15T09:38:49.810" v="17192" actId="164"/>
          <ac:grpSpMkLst>
            <pc:docMk/>
            <pc:sldMk cId="924714326" sldId="265"/>
            <ac:grpSpMk id="32" creationId="{7E4E4AB1-F6A0-2932-50E9-861496737E0B}"/>
          </ac:grpSpMkLst>
        </pc:grpChg>
        <pc:grpChg chg="mod">
          <ac:chgData name="Jeanne BASSABER" userId="1de4022e-758a-41ec-acdc-261cf6acc95a" providerId="ADAL" clId="{3B375766-859A-4028-9292-AFD4388003E7}" dt="2026-07-15T09:38:49.810" v="17192" actId="164"/>
          <ac:grpSpMkLst>
            <pc:docMk/>
            <pc:sldMk cId="924714326" sldId="265"/>
            <ac:grpSpMk id="80" creationId="{0D6D2F25-A0D5-2395-A95A-808C3E753365}"/>
          </ac:grpSpMkLst>
        </pc:grpChg>
        <pc:grpChg chg="mod">
          <ac:chgData name="Jeanne BASSABER" userId="1de4022e-758a-41ec-acdc-261cf6acc95a" providerId="ADAL" clId="{3B375766-859A-4028-9292-AFD4388003E7}" dt="2026-07-15T09:38:49.810" v="17192" actId="164"/>
          <ac:grpSpMkLst>
            <pc:docMk/>
            <pc:sldMk cId="924714326" sldId="265"/>
            <ac:grpSpMk id="107" creationId="{98F231DF-7998-7F04-BC94-D44151775337}"/>
          </ac:grpSpMkLst>
        </pc:grpChg>
        <pc:grpChg chg="mod">
          <ac:chgData name="Jeanne BASSABER" userId="1de4022e-758a-41ec-acdc-261cf6acc95a" providerId="ADAL" clId="{3B375766-859A-4028-9292-AFD4388003E7}" dt="2026-07-15T09:26:53.034" v="17166" actId="1076"/>
          <ac:grpSpMkLst>
            <pc:docMk/>
            <pc:sldMk cId="924714326" sldId="265"/>
            <ac:grpSpMk id="135" creationId="{9002A851-57C3-57C9-DA50-35A2B7F540DE}"/>
          </ac:grpSpMkLst>
        </pc:grpChg>
        <pc:grpChg chg="add mod">
          <ac:chgData name="Jeanne BASSABER" userId="1de4022e-758a-41ec-acdc-261cf6acc95a" providerId="ADAL" clId="{3B375766-859A-4028-9292-AFD4388003E7}" dt="2026-07-15T09:35:29.467" v="17188" actId="14100"/>
          <ac:grpSpMkLst>
            <pc:docMk/>
            <pc:sldMk cId="924714326" sldId="265"/>
            <ac:grpSpMk id="153" creationId="{45861DD7-2493-8678-6D14-510419D8B32B}"/>
          </ac:grpSpMkLst>
        </pc:grpChg>
        <pc:grpChg chg="add mod">
          <ac:chgData name="Jeanne BASSABER" userId="1de4022e-758a-41ec-acdc-261cf6acc95a" providerId="ADAL" clId="{3B375766-859A-4028-9292-AFD4388003E7}" dt="2026-07-15T09:48:25.747" v="18099" actId="1076"/>
          <ac:grpSpMkLst>
            <pc:docMk/>
            <pc:sldMk cId="924714326" sldId="265"/>
            <ac:grpSpMk id="154" creationId="{5087A1D4-02F8-D24B-B85A-0A8E0760AAD9}"/>
          </ac:grpSpMkLst>
        </pc:grpChg>
        <pc:picChg chg="add mod">
          <ac:chgData name="Jeanne BASSABER" userId="1de4022e-758a-41ec-acdc-261cf6acc95a" providerId="ADAL" clId="{3B375766-859A-4028-9292-AFD4388003E7}" dt="2026-07-15T09:38:49.810" v="17192" actId="164"/>
          <ac:picMkLst>
            <pc:docMk/>
            <pc:sldMk cId="924714326" sldId="265"/>
            <ac:picMk id="21" creationId="{EAA70D78-598B-3BC1-9F4A-04FCD585158F}"/>
          </ac:picMkLst>
        </pc:picChg>
      </pc:sldChg>
      <pc:sldChg chg="addSp delSp modSp mod ord">
        <pc:chgData name="Jeanne BASSABER" userId="1de4022e-758a-41ec-acdc-261cf6acc95a" providerId="ADAL" clId="{3B375766-859A-4028-9292-AFD4388003E7}" dt="2026-07-15T12:35:13.602" v="19925" actId="1076"/>
        <pc:sldMkLst>
          <pc:docMk/>
          <pc:sldMk cId="3168715438" sldId="270"/>
        </pc:sldMkLst>
        <pc:spChg chg="add mod">
          <ac:chgData name="Jeanne BASSABER" userId="1de4022e-758a-41ec-acdc-261cf6acc95a" providerId="ADAL" clId="{3B375766-859A-4028-9292-AFD4388003E7}" dt="2026-07-15T08:01:34.369" v="13286" actId="207"/>
          <ac:spMkLst>
            <pc:docMk/>
            <pc:sldMk cId="3168715438" sldId="270"/>
            <ac:spMk id="3" creationId="{D10F90A8-8F6B-789D-E99F-C2020867FF6C}"/>
          </ac:spMkLst>
        </pc:spChg>
        <pc:spChg chg="add mod">
          <ac:chgData name="Jeanne BASSABER" userId="1de4022e-758a-41ec-acdc-261cf6acc95a" providerId="ADAL" clId="{3B375766-859A-4028-9292-AFD4388003E7}" dt="2026-07-15T07:40:34.932" v="12326"/>
          <ac:spMkLst>
            <pc:docMk/>
            <pc:sldMk cId="3168715438" sldId="270"/>
            <ac:spMk id="5" creationId="{5AA5DCCA-A3B1-E501-84FF-52821AD6124D}"/>
          </ac:spMkLst>
        </pc:spChg>
        <pc:spChg chg="mod">
          <ac:chgData name="Jeanne BASSABER" userId="1de4022e-758a-41ec-acdc-261cf6acc95a" providerId="ADAL" clId="{3B375766-859A-4028-9292-AFD4388003E7}" dt="2026-07-15T12:32:54.441" v="19902" actId="208"/>
          <ac:spMkLst>
            <pc:docMk/>
            <pc:sldMk cId="3168715438" sldId="270"/>
            <ac:spMk id="9" creationId="{A8D1E5C2-FBE2-C173-263F-DE2D3E24201B}"/>
          </ac:spMkLst>
        </pc:spChg>
        <pc:spChg chg="del">
          <ac:chgData name="Jeanne BASSABER" userId="1de4022e-758a-41ec-acdc-261cf6acc95a" providerId="ADAL" clId="{3B375766-859A-4028-9292-AFD4388003E7}" dt="2026-07-15T07:39:05.799" v="12316" actId="478"/>
          <ac:spMkLst>
            <pc:docMk/>
            <pc:sldMk cId="3168715438" sldId="270"/>
            <ac:spMk id="9" creationId="{FC956D5F-EC20-BD36-94E1-643FE3808B62}"/>
          </ac:spMkLst>
        </pc:spChg>
        <pc:spChg chg="mod">
          <ac:chgData name="Jeanne BASSABER" userId="1de4022e-758a-41ec-acdc-261cf6acc95a" providerId="ADAL" clId="{3B375766-859A-4028-9292-AFD4388003E7}" dt="2026-07-15T12:32:54.441" v="19902" actId="208"/>
          <ac:spMkLst>
            <pc:docMk/>
            <pc:sldMk cId="3168715438" sldId="270"/>
            <ac:spMk id="10" creationId="{81927000-D77B-8CF3-888B-752019BD0D4A}"/>
          </ac:spMkLst>
        </pc:spChg>
        <pc:spChg chg="add del mod">
          <ac:chgData name="Jeanne BASSABER" userId="1de4022e-758a-41ec-acdc-261cf6acc95a" providerId="ADAL" clId="{3B375766-859A-4028-9292-AFD4388003E7}" dt="2026-07-15T07:40:37.811" v="12327" actId="478"/>
          <ac:spMkLst>
            <pc:docMk/>
            <pc:sldMk cId="3168715438" sldId="270"/>
            <ac:spMk id="11" creationId="{C474B721-EA7F-942E-79CE-1DC3D7F8F5E6}"/>
          </ac:spMkLst>
        </pc:spChg>
        <pc:spChg chg="mod">
          <ac:chgData name="Jeanne BASSABER" userId="1de4022e-758a-41ec-acdc-261cf6acc95a" providerId="ADAL" clId="{3B375766-859A-4028-9292-AFD4388003E7}" dt="2026-07-15T10:29:10.980" v="18367" actId="1036"/>
          <ac:spMkLst>
            <pc:docMk/>
            <pc:sldMk cId="3168715438" sldId="270"/>
            <ac:spMk id="12" creationId="{03021847-2B2A-DDE1-90F9-83F930D142BA}"/>
          </ac:spMkLst>
        </pc:spChg>
        <pc:spChg chg="del mod">
          <ac:chgData name="Jeanne BASSABER" userId="1de4022e-758a-41ec-acdc-261cf6acc95a" providerId="ADAL" clId="{3B375766-859A-4028-9292-AFD4388003E7}" dt="2026-07-15T07:39:07.476" v="12318" actId="478"/>
          <ac:spMkLst>
            <pc:docMk/>
            <pc:sldMk cId="3168715438" sldId="270"/>
            <ac:spMk id="13" creationId="{2DDDDB7B-7B1B-26C4-1648-2D9D95CDEC52}"/>
          </ac:spMkLst>
        </pc:spChg>
        <pc:spChg chg="mod">
          <ac:chgData name="Jeanne BASSABER" userId="1de4022e-758a-41ec-acdc-261cf6acc95a" providerId="ADAL" clId="{3B375766-859A-4028-9292-AFD4388003E7}" dt="2026-07-15T12:32:54.441" v="19902" actId="208"/>
          <ac:spMkLst>
            <pc:docMk/>
            <pc:sldMk cId="3168715438" sldId="270"/>
            <ac:spMk id="13" creationId="{61079D9C-3E34-A9FE-3636-D162B2246E40}"/>
          </ac:spMkLst>
        </pc:spChg>
        <pc:spChg chg="del">
          <ac:chgData name="Jeanne BASSABER" userId="1de4022e-758a-41ec-acdc-261cf6acc95a" providerId="ADAL" clId="{3B375766-859A-4028-9292-AFD4388003E7}" dt="2026-07-15T07:39:10.969" v="12320" actId="478"/>
          <ac:spMkLst>
            <pc:docMk/>
            <pc:sldMk cId="3168715438" sldId="270"/>
            <ac:spMk id="14" creationId="{1EAF3E10-FC85-3CB3-DB8C-B262E1F9E1C7}"/>
          </ac:spMkLst>
        </pc:spChg>
        <pc:spChg chg="mod">
          <ac:chgData name="Jeanne BASSABER" userId="1de4022e-758a-41ec-acdc-261cf6acc95a" providerId="ADAL" clId="{3B375766-859A-4028-9292-AFD4388003E7}" dt="2026-07-15T12:32:54.441" v="19902" actId="208"/>
          <ac:spMkLst>
            <pc:docMk/>
            <pc:sldMk cId="3168715438" sldId="270"/>
            <ac:spMk id="14" creationId="{58D4C961-50DA-C311-AD7E-91815E2B7A99}"/>
          </ac:spMkLst>
        </pc:spChg>
        <pc:spChg chg="mod">
          <ac:chgData name="Jeanne BASSABER" userId="1de4022e-758a-41ec-acdc-261cf6acc95a" providerId="ADAL" clId="{3B375766-859A-4028-9292-AFD4388003E7}" dt="2026-07-15T10:21:25.224" v="18252" actId="20577"/>
          <ac:spMkLst>
            <pc:docMk/>
            <pc:sldMk cId="3168715438" sldId="270"/>
            <ac:spMk id="19" creationId="{180BD333-34EA-2FC2-E5BA-C63C92CD74CD}"/>
          </ac:spMkLst>
        </pc:spChg>
        <pc:spChg chg="mod">
          <ac:chgData name="Jeanne BASSABER" userId="1de4022e-758a-41ec-acdc-261cf6acc95a" providerId="ADAL" clId="{3B375766-859A-4028-9292-AFD4388003E7}" dt="2026-07-15T07:40:40.497" v="12328"/>
          <ac:spMkLst>
            <pc:docMk/>
            <pc:sldMk cId="3168715438" sldId="270"/>
            <ac:spMk id="20" creationId="{51652AE6-1D12-8DFF-C656-AC97E2DB6620}"/>
          </ac:spMkLst>
        </pc:spChg>
        <pc:spChg chg="mod">
          <ac:chgData name="Jeanne BASSABER" userId="1de4022e-758a-41ec-acdc-261cf6acc95a" providerId="ADAL" clId="{3B375766-859A-4028-9292-AFD4388003E7}" dt="2026-07-15T07:40:40.497" v="12328"/>
          <ac:spMkLst>
            <pc:docMk/>
            <pc:sldMk cId="3168715438" sldId="270"/>
            <ac:spMk id="21" creationId="{1C8C2CCC-C5C3-89CA-6278-5C6613730FF7}"/>
          </ac:spMkLst>
        </pc:spChg>
        <pc:spChg chg="add del mod">
          <ac:chgData name="Jeanne BASSABER" userId="1de4022e-758a-41ec-acdc-261cf6acc95a" providerId="ADAL" clId="{3B375766-859A-4028-9292-AFD4388003E7}" dt="2026-07-15T07:41:18.180" v="12337"/>
          <ac:spMkLst>
            <pc:docMk/>
            <pc:sldMk cId="3168715438" sldId="270"/>
            <ac:spMk id="22" creationId="{199784A5-C712-F442-3246-6B5421C3348C}"/>
          </ac:spMkLst>
        </pc:spChg>
        <pc:spChg chg="mod">
          <ac:chgData name="Jeanne BASSABER" userId="1de4022e-758a-41ec-acdc-261cf6acc95a" providerId="ADAL" clId="{3B375766-859A-4028-9292-AFD4388003E7}" dt="2026-07-15T12:32:54.441" v="19902" actId="208"/>
          <ac:spMkLst>
            <pc:docMk/>
            <pc:sldMk cId="3168715438" sldId="270"/>
            <ac:spMk id="22" creationId="{2D4088D8-AEA2-A57F-7E7C-62D5D8ADCECE}"/>
          </ac:spMkLst>
        </pc:spChg>
        <pc:spChg chg="add mod">
          <ac:chgData name="Jeanne BASSABER" userId="1de4022e-758a-41ec-acdc-261cf6acc95a" providerId="ADAL" clId="{3B375766-859A-4028-9292-AFD4388003E7}" dt="2026-07-15T07:50:18.746" v="12669" actId="1076"/>
          <ac:spMkLst>
            <pc:docMk/>
            <pc:sldMk cId="3168715438" sldId="270"/>
            <ac:spMk id="23" creationId="{FC9F8BE9-E1FA-EE7A-3637-11DA235C7AD0}"/>
          </ac:spMkLst>
        </pc:spChg>
        <pc:spChg chg="add mod">
          <ac:chgData name="Jeanne BASSABER" userId="1de4022e-758a-41ec-acdc-261cf6acc95a" providerId="ADAL" clId="{3B375766-859A-4028-9292-AFD4388003E7}" dt="2026-07-15T07:50:59.301" v="12704" actId="207"/>
          <ac:spMkLst>
            <pc:docMk/>
            <pc:sldMk cId="3168715438" sldId="270"/>
            <ac:spMk id="24" creationId="{71073AF7-42BA-8E65-909A-0808DB271688}"/>
          </ac:spMkLst>
        </pc:spChg>
        <pc:spChg chg="add mod">
          <ac:chgData name="Jeanne BASSABER" userId="1de4022e-758a-41ec-acdc-261cf6acc95a" providerId="ADAL" clId="{3B375766-859A-4028-9292-AFD4388003E7}" dt="2026-07-15T12:31:27.831" v="19893" actId="1076"/>
          <ac:spMkLst>
            <pc:docMk/>
            <pc:sldMk cId="3168715438" sldId="270"/>
            <ac:spMk id="25" creationId="{5E5145F2-7288-6D34-B299-C8BF922A76C9}"/>
          </ac:spMkLst>
        </pc:spChg>
        <pc:spChg chg="mod">
          <ac:chgData name="Jeanne BASSABER" userId="1de4022e-758a-41ec-acdc-261cf6acc95a" providerId="ADAL" clId="{3B375766-859A-4028-9292-AFD4388003E7}" dt="2026-07-15T08:00:37.715" v="13281" actId="208"/>
          <ac:spMkLst>
            <pc:docMk/>
            <pc:sldMk cId="3168715438" sldId="270"/>
            <ac:spMk id="27" creationId="{FA1F609C-16A9-2ADD-CB86-31662BD320F2}"/>
          </ac:spMkLst>
        </pc:spChg>
        <pc:spChg chg="mod">
          <ac:chgData name="Jeanne BASSABER" userId="1de4022e-758a-41ec-acdc-261cf6acc95a" providerId="ADAL" clId="{3B375766-859A-4028-9292-AFD4388003E7}" dt="2026-07-15T08:00:37.715" v="13281" actId="208"/>
          <ac:spMkLst>
            <pc:docMk/>
            <pc:sldMk cId="3168715438" sldId="270"/>
            <ac:spMk id="28" creationId="{359F8D7A-25DA-9060-A32A-1A7DFB8FF888}"/>
          </ac:spMkLst>
        </pc:spChg>
        <pc:spChg chg="mod">
          <ac:chgData name="Jeanne BASSABER" userId="1de4022e-758a-41ec-acdc-261cf6acc95a" providerId="ADAL" clId="{3B375766-859A-4028-9292-AFD4388003E7}" dt="2026-07-15T08:00:37.715" v="13281" actId="208"/>
          <ac:spMkLst>
            <pc:docMk/>
            <pc:sldMk cId="3168715438" sldId="270"/>
            <ac:spMk id="29" creationId="{97A9B10E-A38B-4E01-8519-1D26AF9508B4}"/>
          </ac:spMkLst>
        </pc:spChg>
        <pc:spChg chg="mod">
          <ac:chgData name="Jeanne BASSABER" userId="1de4022e-758a-41ec-acdc-261cf6acc95a" providerId="ADAL" clId="{3B375766-859A-4028-9292-AFD4388003E7}" dt="2026-07-15T08:00:37.715" v="13281" actId="208"/>
          <ac:spMkLst>
            <pc:docMk/>
            <pc:sldMk cId="3168715438" sldId="270"/>
            <ac:spMk id="30" creationId="{E34711C5-A5B6-DBEE-1D8A-76AA627AB15A}"/>
          </ac:spMkLst>
        </pc:spChg>
        <pc:spChg chg="mod">
          <ac:chgData name="Jeanne BASSABER" userId="1de4022e-758a-41ec-acdc-261cf6acc95a" providerId="ADAL" clId="{3B375766-859A-4028-9292-AFD4388003E7}" dt="2026-07-15T08:00:37.715" v="13281" actId="208"/>
          <ac:spMkLst>
            <pc:docMk/>
            <pc:sldMk cId="3168715438" sldId="270"/>
            <ac:spMk id="31" creationId="{4374C91A-32B5-D806-99DE-231F581DFD31}"/>
          </ac:spMkLst>
        </pc:spChg>
        <pc:spChg chg="mod">
          <ac:chgData name="Jeanne BASSABER" userId="1de4022e-758a-41ec-acdc-261cf6acc95a" providerId="ADAL" clId="{3B375766-859A-4028-9292-AFD4388003E7}" dt="2026-07-15T08:00:37.715" v="13281" actId="208"/>
          <ac:spMkLst>
            <pc:docMk/>
            <pc:sldMk cId="3168715438" sldId="270"/>
            <ac:spMk id="32" creationId="{3F57FC58-CB5F-A155-8A6D-EB82BCF8AFEB}"/>
          </ac:spMkLst>
        </pc:spChg>
        <pc:spChg chg="mod">
          <ac:chgData name="Jeanne BASSABER" userId="1de4022e-758a-41ec-acdc-261cf6acc95a" providerId="ADAL" clId="{3B375766-859A-4028-9292-AFD4388003E7}" dt="2026-07-15T08:00:37.715" v="13281" actId="208"/>
          <ac:spMkLst>
            <pc:docMk/>
            <pc:sldMk cId="3168715438" sldId="270"/>
            <ac:spMk id="33" creationId="{46DA9ADD-4F25-500A-20EE-0718A79FFDDA}"/>
          </ac:spMkLst>
        </pc:spChg>
        <pc:spChg chg="mod">
          <ac:chgData name="Jeanne BASSABER" userId="1de4022e-758a-41ec-acdc-261cf6acc95a" providerId="ADAL" clId="{3B375766-859A-4028-9292-AFD4388003E7}" dt="2026-07-15T08:00:37.715" v="13281" actId="208"/>
          <ac:spMkLst>
            <pc:docMk/>
            <pc:sldMk cId="3168715438" sldId="270"/>
            <ac:spMk id="34" creationId="{A1810F0D-3B6E-502B-5FA9-D00695BF9C8D}"/>
          </ac:spMkLst>
        </pc:spChg>
        <pc:spChg chg="mod">
          <ac:chgData name="Jeanne BASSABER" userId="1de4022e-758a-41ec-acdc-261cf6acc95a" providerId="ADAL" clId="{3B375766-859A-4028-9292-AFD4388003E7}" dt="2026-07-15T08:00:37.715" v="13281" actId="208"/>
          <ac:spMkLst>
            <pc:docMk/>
            <pc:sldMk cId="3168715438" sldId="270"/>
            <ac:spMk id="35" creationId="{3AAD0EFB-5AA7-58CC-900A-09C75EC9CBC8}"/>
          </ac:spMkLst>
        </pc:spChg>
        <pc:spChg chg="mod">
          <ac:chgData name="Jeanne BASSABER" userId="1de4022e-758a-41ec-acdc-261cf6acc95a" providerId="ADAL" clId="{3B375766-859A-4028-9292-AFD4388003E7}" dt="2026-07-15T08:00:22.534" v="13280" actId="208"/>
          <ac:spMkLst>
            <pc:docMk/>
            <pc:sldMk cId="3168715438" sldId="270"/>
            <ac:spMk id="37" creationId="{81FE9B4E-5E6D-F9E5-7092-D4F81A1F991D}"/>
          </ac:spMkLst>
        </pc:spChg>
        <pc:spChg chg="mod">
          <ac:chgData name="Jeanne BASSABER" userId="1de4022e-758a-41ec-acdc-261cf6acc95a" providerId="ADAL" clId="{3B375766-859A-4028-9292-AFD4388003E7}" dt="2026-07-15T08:00:22.534" v="13280" actId="208"/>
          <ac:spMkLst>
            <pc:docMk/>
            <pc:sldMk cId="3168715438" sldId="270"/>
            <ac:spMk id="38" creationId="{37A05EE4-EFDB-DAC0-8BCF-402ECA479E15}"/>
          </ac:spMkLst>
        </pc:spChg>
        <pc:spChg chg="mod">
          <ac:chgData name="Jeanne BASSABER" userId="1de4022e-758a-41ec-acdc-261cf6acc95a" providerId="ADAL" clId="{3B375766-859A-4028-9292-AFD4388003E7}" dt="2026-07-15T08:00:22.534" v="13280" actId="208"/>
          <ac:spMkLst>
            <pc:docMk/>
            <pc:sldMk cId="3168715438" sldId="270"/>
            <ac:spMk id="39" creationId="{F6C2F5A0-17FD-237F-F94C-923130801233}"/>
          </ac:spMkLst>
        </pc:spChg>
        <pc:spChg chg="mod">
          <ac:chgData name="Jeanne BASSABER" userId="1de4022e-758a-41ec-acdc-261cf6acc95a" providerId="ADAL" clId="{3B375766-859A-4028-9292-AFD4388003E7}" dt="2026-07-15T08:00:22.534" v="13280" actId="208"/>
          <ac:spMkLst>
            <pc:docMk/>
            <pc:sldMk cId="3168715438" sldId="270"/>
            <ac:spMk id="40" creationId="{F51B046E-7903-DA30-902B-AFBD373FC95D}"/>
          </ac:spMkLst>
        </pc:spChg>
        <pc:spChg chg="mod">
          <ac:chgData name="Jeanne BASSABER" userId="1de4022e-758a-41ec-acdc-261cf6acc95a" providerId="ADAL" clId="{3B375766-859A-4028-9292-AFD4388003E7}" dt="2026-07-15T08:00:22.534" v="13280" actId="208"/>
          <ac:spMkLst>
            <pc:docMk/>
            <pc:sldMk cId="3168715438" sldId="270"/>
            <ac:spMk id="41" creationId="{A160D03A-2BEF-7593-FED4-C8666A9036F1}"/>
          </ac:spMkLst>
        </pc:spChg>
        <pc:spChg chg="mod">
          <ac:chgData name="Jeanne BASSABER" userId="1de4022e-758a-41ec-acdc-261cf6acc95a" providerId="ADAL" clId="{3B375766-859A-4028-9292-AFD4388003E7}" dt="2026-07-15T08:00:22.534" v="13280" actId="208"/>
          <ac:spMkLst>
            <pc:docMk/>
            <pc:sldMk cId="3168715438" sldId="270"/>
            <ac:spMk id="42" creationId="{E9EBFD8B-C05E-2992-2ED9-B5158792A587}"/>
          </ac:spMkLst>
        </pc:spChg>
        <pc:spChg chg="mod">
          <ac:chgData name="Jeanne BASSABER" userId="1de4022e-758a-41ec-acdc-261cf6acc95a" providerId="ADAL" clId="{3B375766-859A-4028-9292-AFD4388003E7}" dt="2026-07-15T08:00:22.534" v="13280" actId="208"/>
          <ac:spMkLst>
            <pc:docMk/>
            <pc:sldMk cId="3168715438" sldId="270"/>
            <ac:spMk id="43" creationId="{B0A2ED2E-6C52-6B48-1A24-808E4EBFFE1E}"/>
          </ac:spMkLst>
        </pc:spChg>
        <pc:spChg chg="mod">
          <ac:chgData name="Jeanne BASSABER" userId="1de4022e-758a-41ec-acdc-261cf6acc95a" providerId="ADAL" clId="{3B375766-859A-4028-9292-AFD4388003E7}" dt="2026-07-15T08:00:22.534" v="13280" actId="208"/>
          <ac:spMkLst>
            <pc:docMk/>
            <pc:sldMk cId="3168715438" sldId="270"/>
            <ac:spMk id="44" creationId="{76FA6C0E-A6E0-DD37-FA48-23B70A619F42}"/>
          </ac:spMkLst>
        </pc:spChg>
        <pc:spChg chg="mod">
          <ac:chgData name="Jeanne BASSABER" userId="1de4022e-758a-41ec-acdc-261cf6acc95a" providerId="ADAL" clId="{3B375766-859A-4028-9292-AFD4388003E7}" dt="2026-07-15T08:00:22.534" v="13280" actId="208"/>
          <ac:spMkLst>
            <pc:docMk/>
            <pc:sldMk cId="3168715438" sldId="270"/>
            <ac:spMk id="45" creationId="{9D6E2D44-5B28-E200-5AA4-58A066357E6A}"/>
          </ac:spMkLst>
        </pc:spChg>
        <pc:spChg chg="mod">
          <ac:chgData name="Jeanne BASSABER" userId="1de4022e-758a-41ec-acdc-261cf6acc95a" providerId="ADAL" clId="{3B375766-859A-4028-9292-AFD4388003E7}" dt="2026-07-15T08:00:16.559" v="13279" actId="208"/>
          <ac:spMkLst>
            <pc:docMk/>
            <pc:sldMk cId="3168715438" sldId="270"/>
            <ac:spMk id="50" creationId="{AFA634F9-823C-6D30-2487-C30FC1DF6B29}"/>
          </ac:spMkLst>
        </pc:spChg>
        <pc:spChg chg="mod">
          <ac:chgData name="Jeanne BASSABER" userId="1de4022e-758a-41ec-acdc-261cf6acc95a" providerId="ADAL" clId="{3B375766-859A-4028-9292-AFD4388003E7}" dt="2026-07-15T08:00:16.559" v="13279" actId="208"/>
          <ac:spMkLst>
            <pc:docMk/>
            <pc:sldMk cId="3168715438" sldId="270"/>
            <ac:spMk id="52" creationId="{2EC7B492-CF3E-33AD-2CBE-C58B6327A1C5}"/>
          </ac:spMkLst>
        </pc:spChg>
        <pc:spChg chg="mod">
          <ac:chgData name="Jeanne BASSABER" userId="1de4022e-758a-41ec-acdc-261cf6acc95a" providerId="ADAL" clId="{3B375766-859A-4028-9292-AFD4388003E7}" dt="2026-07-15T08:00:16.559" v="13279" actId="208"/>
          <ac:spMkLst>
            <pc:docMk/>
            <pc:sldMk cId="3168715438" sldId="270"/>
            <ac:spMk id="55" creationId="{1333BE0D-491F-EE21-E99E-E351C199B5A6}"/>
          </ac:spMkLst>
        </pc:spChg>
        <pc:spChg chg="mod">
          <ac:chgData name="Jeanne BASSABER" userId="1de4022e-758a-41ec-acdc-261cf6acc95a" providerId="ADAL" clId="{3B375766-859A-4028-9292-AFD4388003E7}" dt="2026-07-15T08:00:16.559" v="13279" actId="208"/>
          <ac:spMkLst>
            <pc:docMk/>
            <pc:sldMk cId="3168715438" sldId="270"/>
            <ac:spMk id="56" creationId="{F7AE0293-FD3D-9F0E-F62A-5521729D2829}"/>
          </ac:spMkLst>
        </pc:spChg>
        <pc:spChg chg="mod">
          <ac:chgData name="Jeanne BASSABER" userId="1de4022e-758a-41ec-acdc-261cf6acc95a" providerId="ADAL" clId="{3B375766-859A-4028-9292-AFD4388003E7}" dt="2026-07-15T08:00:16.559" v="13279" actId="208"/>
          <ac:spMkLst>
            <pc:docMk/>
            <pc:sldMk cId="3168715438" sldId="270"/>
            <ac:spMk id="59" creationId="{5986922F-6421-B647-8F55-F5F9C302D82A}"/>
          </ac:spMkLst>
        </pc:spChg>
        <pc:spChg chg="mod">
          <ac:chgData name="Jeanne BASSABER" userId="1de4022e-758a-41ec-acdc-261cf6acc95a" providerId="ADAL" clId="{3B375766-859A-4028-9292-AFD4388003E7}" dt="2026-07-15T08:00:16.559" v="13279" actId="208"/>
          <ac:spMkLst>
            <pc:docMk/>
            <pc:sldMk cId="3168715438" sldId="270"/>
            <ac:spMk id="68" creationId="{5DD958BF-8921-77DE-A85B-0A2377BFA623}"/>
          </ac:spMkLst>
        </pc:spChg>
        <pc:spChg chg="mod">
          <ac:chgData name="Jeanne BASSABER" userId="1de4022e-758a-41ec-acdc-261cf6acc95a" providerId="ADAL" clId="{3B375766-859A-4028-9292-AFD4388003E7}" dt="2026-07-15T08:00:16.559" v="13279" actId="208"/>
          <ac:spMkLst>
            <pc:docMk/>
            <pc:sldMk cId="3168715438" sldId="270"/>
            <ac:spMk id="70" creationId="{2B2B4944-2AC1-C1F7-DFA1-F1C184833110}"/>
          </ac:spMkLst>
        </pc:spChg>
        <pc:spChg chg="mod">
          <ac:chgData name="Jeanne BASSABER" userId="1de4022e-758a-41ec-acdc-261cf6acc95a" providerId="ADAL" clId="{3B375766-859A-4028-9292-AFD4388003E7}" dt="2026-07-15T08:00:16.559" v="13279" actId="208"/>
          <ac:spMkLst>
            <pc:docMk/>
            <pc:sldMk cId="3168715438" sldId="270"/>
            <ac:spMk id="72" creationId="{C5F8BAF4-AAA5-6F9B-B507-1EC56F573DF6}"/>
          </ac:spMkLst>
        </pc:spChg>
        <pc:spChg chg="mod">
          <ac:chgData name="Jeanne BASSABER" userId="1de4022e-758a-41ec-acdc-261cf6acc95a" providerId="ADAL" clId="{3B375766-859A-4028-9292-AFD4388003E7}" dt="2026-07-15T08:00:16.559" v="13279" actId="208"/>
          <ac:spMkLst>
            <pc:docMk/>
            <pc:sldMk cId="3168715438" sldId="270"/>
            <ac:spMk id="74" creationId="{71524F43-A6D2-9110-8966-6AD34A5AB049}"/>
          </ac:spMkLst>
        </pc:spChg>
        <pc:spChg chg="mod">
          <ac:chgData name="Jeanne BASSABER" userId="1de4022e-758a-41ec-acdc-261cf6acc95a" providerId="ADAL" clId="{3B375766-859A-4028-9292-AFD4388003E7}" dt="2026-07-15T08:00:16.559" v="13279" actId="208"/>
          <ac:spMkLst>
            <pc:docMk/>
            <pc:sldMk cId="3168715438" sldId="270"/>
            <ac:spMk id="75" creationId="{31B7A6E1-69E5-F8A8-B052-E4FA61787471}"/>
          </ac:spMkLst>
        </pc:spChg>
        <pc:spChg chg="mod">
          <ac:chgData name="Jeanne BASSABER" userId="1de4022e-758a-41ec-acdc-261cf6acc95a" providerId="ADAL" clId="{3B375766-859A-4028-9292-AFD4388003E7}" dt="2026-07-15T08:00:10.749" v="13278" actId="208"/>
          <ac:spMkLst>
            <pc:docMk/>
            <pc:sldMk cId="3168715438" sldId="270"/>
            <ac:spMk id="80" creationId="{2BDC5907-A04F-8DFD-4CC6-07D0D91A9AB6}"/>
          </ac:spMkLst>
        </pc:spChg>
        <pc:spChg chg="mod">
          <ac:chgData name="Jeanne BASSABER" userId="1de4022e-758a-41ec-acdc-261cf6acc95a" providerId="ADAL" clId="{3B375766-859A-4028-9292-AFD4388003E7}" dt="2026-07-15T08:00:10.749" v="13278" actId="208"/>
          <ac:spMkLst>
            <pc:docMk/>
            <pc:sldMk cId="3168715438" sldId="270"/>
            <ac:spMk id="86" creationId="{A47E9A2A-896F-D2C1-003B-ECB1E950B6A2}"/>
          </ac:spMkLst>
        </pc:spChg>
        <pc:spChg chg="mod">
          <ac:chgData name="Jeanne BASSABER" userId="1de4022e-758a-41ec-acdc-261cf6acc95a" providerId="ADAL" clId="{3B375766-859A-4028-9292-AFD4388003E7}" dt="2026-07-15T08:00:10.749" v="13278" actId="208"/>
          <ac:spMkLst>
            <pc:docMk/>
            <pc:sldMk cId="3168715438" sldId="270"/>
            <ac:spMk id="89" creationId="{042FED3A-21A4-AC14-0671-C80C78DBBFFE}"/>
          </ac:spMkLst>
        </pc:spChg>
        <pc:spChg chg="mod">
          <ac:chgData name="Jeanne BASSABER" userId="1de4022e-758a-41ec-acdc-261cf6acc95a" providerId="ADAL" clId="{3B375766-859A-4028-9292-AFD4388003E7}" dt="2026-07-15T08:00:10.749" v="13278" actId="208"/>
          <ac:spMkLst>
            <pc:docMk/>
            <pc:sldMk cId="3168715438" sldId="270"/>
            <ac:spMk id="90" creationId="{FD553651-1D71-C045-540F-3FE6653A7A88}"/>
          </ac:spMkLst>
        </pc:spChg>
        <pc:spChg chg="mod">
          <ac:chgData name="Jeanne BASSABER" userId="1de4022e-758a-41ec-acdc-261cf6acc95a" providerId="ADAL" clId="{3B375766-859A-4028-9292-AFD4388003E7}" dt="2026-07-15T08:00:10.749" v="13278" actId="208"/>
          <ac:spMkLst>
            <pc:docMk/>
            <pc:sldMk cId="3168715438" sldId="270"/>
            <ac:spMk id="97" creationId="{ADF7DD1A-3B5A-3C5A-6C63-AD8E85727EB8}"/>
          </ac:spMkLst>
        </pc:spChg>
        <pc:spChg chg="mod">
          <ac:chgData name="Jeanne BASSABER" userId="1de4022e-758a-41ec-acdc-261cf6acc95a" providerId="ADAL" clId="{3B375766-859A-4028-9292-AFD4388003E7}" dt="2026-07-15T08:00:10.749" v="13278" actId="208"/>
          <ac:spMkLst>
            <pc:docMk/>
            <pc:sldMk cId="3168715438" sldId="270"/>
            <ac:spMk id="102" creationId="{C0E7EC58-929C-9899-5B2D-B3B68BBAE194}"/>
          </ac:spMkLst>
        </pc:spChg>
        <pc:spChg chg="mod">
          <ac:chgData name="Jeanne BASSABER" userId="1de4022e-758a-41ec-acdc-261cf6acc95a" providerId="ADAL" clId="{3B375766-859A-4028-9292-AFD4388003E7}" dt="2026-07-15T08:00:10.749" v="13278" actId="208"/>
          <ac:spMkLst>
            <pc:docMk/>
            <pc:sldMk cId="3168715438" sldId="270"/>
            <ac:spMk id="103" creationId="{8F72CD92-E543-4EE3-31CF-71336532DCFC}"/>
          </ac:spMkLst>
        </pc:spChg>
        <pc:spChg chg="mod">
          <ac:chgData name="Jeanne BASSABER" userId="1de4022e-758a-41ec-acdc-261cf6acc95a" providerId="ADAL" clId="{3B375766-859A-4028-9292-AFD4388003E7}" dt="2026-07-15T08:00:10.749" v="13278" actId="208"/>
          <ac:spMkLst>
            <pc:docMk/>
            <pc:sldMk cId="3168715438" sldId="270"/>
            <ac:spMk id="106" creationId="{52DD7254-D06A-8804-54F0-BCC873C853FE}"/>
          </ac:spMkLst>
        </pc:spChg>
        <pc:spChg chg="mod">
          <ac:chgData name="Jeanne BASSABER" userId="1de4022e-758a-41ec-acdc-261cf6acc95a" providerId="ADAL" clId="{3B375766-859A-4028-9292-AFD4388003E7}" dt="2026-07-15T08:00:10.749" v="13278" actId="208"/>
          <ac:spMkLst>
            <pc:docMk/>
            <pc:sldMk cId="3168715438" sldId="270"/>
            <ac:spMk id="108" creationId="{D4E3B33D-E0DE-2F30-6C01-B23A2A303006}"/>
          </ac:spMkLst>
        </pc:spChg>
        <pc:spChg chg="mod">
          <ac:chgData name="Jeanne BASSABER" userId="1de4022e-758a-41ec-acdc-261cf6acc95a" providerId="ADAL" clId="{3B375766-859A-4028-9292-AFD4388003E7}" dt="2026-07-15T08:00:10.749" v="13278" actId="208"/>
          <ac:spMkLst>
            <pc:docMk/>
            <pc:sldMk cId="3168715438" sldId="270"/>
            <ac:spMk id="109" creationId="{8E712A88-0895-B1BC-ED17-B84EB99C370F}"/>
          </ac:spMkLst>
        </pc:spChg>
        <pc:spChg chg="mod">
          <ac:chgData name="Jeanne BASSABER" userId="1de4022e-758a-41ec-acdc-261cf6acc95a" providerId="ADAL" clId="{3B375766-859A-4028-9292-AFD4388003E7}" dt="2026-07-15T08:00:01.335" v="13277" actId="208"/>
          <ac:spMkLst>
            <pc:docMk/>
            <pc:sldMk cId="3168715438" sldId="270"/>
            <ac:spMk id="115" creationId="{E9261A88-8CA7-C4B9-EC6B-94909EEBCDB0}"/>
          </ac:spMkLst>
        </pc:spChg>
        <pc:spChg chg="mod">
          <ac:chgData name="Jeanne BASSABER" userId="1de4022e-758a-41ec-acdc-261cf6acc95a" providerId="ADAL" clId="{3B375766-859A-4028-9292-AFD4388003E7}" dt="2026-07-15T08:00:01.335" v="13277" actId="208"/>
          <ac:spMkLst>
            <pc:docMk/>
            <pc:sldMk cId="3168715438" sldId="270"/>
            <ac:spMk id="116" creationId="{9953DCC8-E325-DD29-82FF-5F8660542E47}"/>
          </ac:spMkLst>
        </pc:spChg>
        <pc:spChg chg="mod">
          <ac:chgData name="Jeanne BASSABER" userId="1de4022e-758a-41ec-acdc-261cf6acc95a" providerId="ADAL" clId="{3B375766-859A-4028-9292-AFD4388003E7}" dt="2026-07-15T08:00:01.335" v="13277" actId="208"/>
          <ac:spMkLst>
            <pc:docMk/>
            <pc:sldMk cId="3168715438" sldId="270"/>
            <ac:spMk id="117" creationId="{1D260E12-3C66-3A0F-81FB-1195F2ABCB12}"/>
          </ac:spMkLst>
        </pc:spChg>
        <pc:spChg chg="mod">
          <ac:chgData name="Jeanne BASSABER" userId="1de4022e-758a-41ec-acdc-261cf6acc95a" providerId="ADAL" clId="{3B375766-859A-4028-9292-AFD4388003E7}" dt="2026-07-15T08:00:01.335" v="13277" actId="208"/>
          <ac:spMkLst>
            <pc:docMk/>
            <pc:sldMk cId="3168715438" sldId="270"/>
            <ac:spMk id="118" creationId="{11C29051-8B9B-6643-129E-C6441651DE57}"/>
          </ac:spMkLst>
        </pc:spChg>
        <pc:spChg chg="mod">
          <ac:chgData name="Jeanne BASSABER" userId="1de4022e-758a-41ec-acdc-261cf6acc95a" providerId="ADAL" clId="{3B375766-859A-4028-9292-AFD4388003E7}" dt="2026-07-15T08:00:01.335" v="13277" actId="208"/>
          <ac:spMkLst>
            <pc:docMk/>
            <pc:sldMk cId="3168715438" sldId="270"/>
            <ac:spMk id="120" creationId="{248C82B5-F198-98FB-2708-56B58E52605E}"/>
          </ac:spMkLst>
        </pc:spChg>
        <pc:spChg chg="mod">
          <ac:chgData name="Jeanne BASSABER" userId="1de4022e-758a-41ec-acdc-261cf6acc95a" providerId="ADAL" clId="{3B375766-859A-4028-9292-AFD4388003E7}" dt="2026-07-15T08:00:01.335" v="13277" actId="208"/>
          <ac:spMkLst>
            <pc:docMk/>
            <pc:sldMk cId="3168715438" sldId="270"/>
            <ac:spMk id="122" creationId="{C3616E0B-2CE3-35AB-EDAA-C46163A0DD12}"/>
          </ac:spMkLst>
        </pc:spChg>
        <pc:spChg chg="mod">
          <ac:chgData name="Jeanne BASSABER" userId="1de4022e-758a-41ec-acdc-261cf6acc95a" providerId="ADAL" clId="{3B375766-859A-4028-9292-AFD4388003E7}" dt="2026-07-15T08:00:01.335" v="13277" actId="208"/>
          <ac:spMkLst>
            <pc:docMk/>
            <pc:sldMk cId="3168715438" sldId="270"/>
            <ac:spMk id="123" creationId="{8FACBDD7-016B-364A-988E-AA6C34037C9D}"/>
          </ac:spMkLst>
        </pc:spChg>
        <pc:spChg chg="mod">
          <ac:chgData name="Jeanne BASSABER" userId="1de4022e-758a-41ec-acdc-261cf6acc95a" providerId="ADAL" clId="{3B375766-859A-4028-9292-AFD4388003E7}" dt="2026-07-15T08:00:01.335" v="13277" actId="208"/>
          <ac:spMkLst>
            <pc:docMk/>
            <pc:sldMk cId="3168715438" sldId="270"/>
            <ac:spMk id="124" creationId="{0354337E-9259-A7B5-3171-7AF6EC1E1701}"/>
          </ac:spMkLst>
        </pc:spChg>
        <pc:spChg chg="mod">
          <ac:chgData name="Jeanne BASSABER" userId="1de4022e-758a-41ec-acdc-261cf6acc95a" providerId="ADAL" clId="{3B375766-859A-4028-9292-AFD4388003E7}" dt="2026-07-15T08:00:01.335" v="13277" actId="208"/>
          <ac:spMkLst>
            <pc:docMk/>
            <pc:sldMk cId="3168715438" sldId="270"/>
            <ac:spMk id="125" creationId="{D527CAFA-21A9-5438-604A-2E38E52018F7}"/>
          </ac:spMkLst>
        </pc:spChg>
        <pc:spChg chg="mod">
          <ac:chgData name="Jeanne BASSABER" userId="1de4022e-758a-41ec-acdc-261cf6acc95a" providerId="ADAL" clId="{3B375766-859A-4028-9292-AFD4388003E7}" dt="2026-07-15T08:00:01.335" v="13277" actId="208"/>
          <ac:spMkLst>
            <pc:docMk/>
            <pc:sldMk cId="3168715438" sldId="270"/>
            <ac:spMk id="127" creationId="{BF1B1720-6FED-1407-4BDA-9F3F20B328E0}"/>
          </ac:spMkLst>
        </pc:spChg>
        <pc:spChg chg="add mod">
          <ac:chgData name="Jeanne BASSABER" userId="1de4022e-758a-41ec-acdc-261cf6acc95a" providerId="ADAL" clId="{3B375766-859A-4028-9292-AFD4388003E7}" dt="2026-07-15T08:01:57.151" v="13310" actId="1076"/>
          <ac:spMkLst>
            <pc:docMk/>
            <pc:sldMk cId="3168715438" sldId="270"/>
            <ac:spMk id="128" creationId="{5ECF224C-C857-BBA1-2527-41FDE98F0EF0}"/>
          </ac:spMkLst>
        </pc:spChg>
        <pc:spChg chg="add mod">
          <ac:chgData name="Jeanne BASSABER" userId="1de4022e-758a-41ec-acdc-261cf6acc95a" providerId="ADAL" clId="{3B375766-859A-4028-9292-AFD4388003E7}" dt="2026-07-15T08:03:12.723" v="13338" actId="207"/>
          <ac:spMkLst>
            <pc:docMk/>
            <pc:sldMk cId="3168715438" sldId="270"/>
            <ac:spMk id="130" creationId="{46C24C01-DEB0-4497-E899-1C44B179FECD}"/>
          </ac:spMkLst>
        </pc:spChg>
        <pc:spChg chg="add mod">
          <ac:chgData name="Jeanne BASSABER" userId="1de4022e-758a-41ec-acdc-261cf6acc95a" providerId="ADAL" clId="{3B375766-859A-4028-9292-AFD4388003E7}" dt="2026-07-15T12:35:00.414" v="19922" actId="1076"/>
          <ac:spMkLst>
            <pc:docMk/>
            <pc:sldMk cId="3168715438" sldId="270"/>
            <ac:spMk id="131" creationId="{EA201BDD-BA72-EAEA-8D75-25BE1786F9B5}"/>
          </ac:spMkLst>
        </pc:spChg>
        <pc:spChg chg="mod">
          <ac:chgData name="Jeanne BASSABER" userId="1de4022e-758a-41ec-acdc-261cf6acc95a" providerId="ADAL" clId="{3B375766-859A-4028-9292-AFD4388003E7}" dt="2026-07-15T08:14:13.362" v="13921" actId="208"/>
          <ac:spMkLst>
            <pc:docMk/>
            <pc:sldMk cId="3168715438" sldId="270"/>
            <ac:spMk id="133" creationId="{C87EBC04-A598-5A2A-8F2C-4D24471AE636}"/>
          </ac:spMkLst>
        </pc:spChg>
        <pc:spChg chg="mod">
          <ac:chgData name="Jeanne BASSABER" userId="1de4022e-758a-41ec-acdc-261cf6acc95a" providerId="ADAL" clId="{3B375766-859A-4028-9292-AFD4388003E7}" dt="2026-07-15T08:14:13.362" v="13921" actId="208"/>
          <ac:spMkLst>
            <pc:docMk/>
            <pc:sldMk cId="3168715438" sldId="270"/>
            <ac:spMk id="134" creationId="{F11C3D13-0611-311E-5D32-EC381BF7C526}"/>
          </ac:spMkLst>
        </pc:spChg>
        <pc:spChg chg="mod">
          <ac:chgData name="Jeanne BASSABER" userId="1de4022e-758a-41ec-acdc-261cf6acc95a" providerId="ADAL" clId="{3B375766-859A-4028-9292-AFD4388003E7}" dt="2026-07-15T08:14:13.362" v="13921" actId="208"/>
          <ac:spMkLst>
            <pc:docMk/>
            <pc:sldMk cId="3168715438" sldId="270"/>
            <ac:spMk id="135" creationId="{0D43BB0F-BF4F-307E-67AB-36A88DD5BCF4}"/>
          </ac:spMkLst>
        </pc:spChg>
        <pc:spChg chg="mod">
          <ac:chgData name="Jeanne BASSABER" userId="1de4022e-758a-41ec-acdc-261cf6acc95a" providerId="ADAL" clId="{3B375766-859A-4028-9292-AFD4388003E7}" dt="2026-07-15T08:14:13.362" v="13921" actId="208"/>
          <ac:spMkLst>
            <pc:docMk/>
            <pc:sldMk cId="3168715438" sldId="270"/>
            <ac:spMk id="136" creationId="{6D9BDE35-D062-A447-16B7-2C35D5781429}"/>
          </ac:spMkLst>
        </pc:spChg>
        <pc:spChg chg="mod">
          <ac:chgData name="Jeanne BASSABER" userId="1de4022e-758a-41ec-acdc-261cf6acc95a" providerId="ADAL" clId="{3B375766-859A-4028-9292-AFD4388003E7}" dt="2026-07-15T08:14:13.362" v="13921" actId="208"/>
          <ac:spMkLst>
            <pc:docMk/>
            <pc:sldMk cId="3168715438" sldId="270"/>
            <ac:spMk id="141" creationId="{80DD9512-463E-C5EE-6581-F4A4E648DA7C}"/>
          </ac:spMkLst>
        </pc:spChg>
        <pc:spChg chg="mod">
          <ac:chgData name="Jeanne BASSABER" userId="1de4022e-758a-41ec-acdc-261cf6acc95a" providerId="ADAL" clId="{3B375766-859A-4028-9292-AFD4388003E7}" dt="2026-07-15T08:14:13.362" v="13921" actId="208"/>
          <ac:spMkLst>
            <pc:docMk/>
            <pc:sldMk cId="3168715438" sldId="270"/>
            <ac:spMk id="143" creationId="{54756C4E-CE02-B357-82E9-B1323E31C373}"/>
          </ac:spMkLst>
        </pc:spChg>
        <pc:spChg chg="mod">
          <ac:chgData name="Jeanne BASSABER" userId="1de4022e-758a-41ec-acdc-261cf6acc95a" providerId="ADAL" clId="{3B375766-859A-4028-9292-AFD4388003E7}" dt="2026-07-15T08:14:13.362" v="13921" actId="208"/>
          <ac:spMkLst>
            <pc:docMk/>
            <pc:sldMk cId="3168715438" sldId="270"/>
            <ac:spMk id="144" creationId="{CE898B6A-9151-97DC-4A82-43047934FE61}"/>
          </ac:spMkLst>
        </pc:spChg>
        <pc:spChg chg="mod">
          <ac:chgData name="Jeanne BASSABER" userId="1de4022e-758a-41ec-acdc-261cf6acc95a" providerId="ADAL" clId="{3B375766-859A-4028-9292-AFD4388003E7}" dt="2026-07-15T08:14:13.362" v="13921" actId="208"/>
          <ac:spMkLst>
            <pc:docMk/>
            <pc:sldMk cId="3168715438" sldId="270"/>
            <ac:spMk id="146" creationId="{0084B2A6-78DD-1801-AC27-1AAA1F20D483}"/>
          </ac:spMkLst>
        </pc:spChg>
        <pc:spChg chg="mod">
          <ac:chgData name="Jeanne BASSABER" userId="1de4022e-758a-41ec-acdc-261cf6acc95a" providerId="ADAL" clId="{3B375766-859A-4028-9292-AFD4388003E7}" dt="2026-07-15T08:14:13.362" v="13921" actId="208"/>
          <ac:spMkLst>
            <pc:docMk/>
            <pc:sldMk cId="3168715438" sldId="270"/>
            <ac:spMk id="147" creationId="{1BC307A1-A571-1104-575F-70421C2C2121}"/>
          </ac:spMkLst>
        </pc:spChg>
        <pc:spChg chg="mod">
          <ac:chgData name="Jeanne BASSABER" userId="1de4022e-758a-41ec-acdc-261cf6acc95a" providerId="ADAL" clId="{3B375766-859A-4028-9292-AFD4388003E7}" dt="2026-07-15T08:14:13.362" v="13921" actId="208"/>
          <ac:spMkLst>
            <pc:docMk/>
            <pc:sldMk cId="3168715438" sldId="270"/>
            <ac:spMk id="149" creationId="{E15796F2-2380-C8E3-8D24-337D4E320E00}"/>
          </ac:spMkLst>
        </pc:spChg>
        <pc:spChg chg="add mod ord">
          <ac:chgData name="Jeanne BASSABER" userId="1de4022e-758a-41ec-acdc-261cf6acc95a" providerId="ADAL" clId="{3B375766-859A-4028-9292-AFD4388003E7}" dt="2026-07-15T08:15:48.479" v="13929" actId="2085"/>
          <ac:spMkLst>
            <pc:docMk/>
            <pc:sldMk cId="3168715438" sldId="270"/>
            <ac:spMk id="150" creationId="{8D37A9C5-4259-AFDE-472F-18A521DD7131}"/>
          </ac:spMkLst>
        </pc:spChg>
        <pc:spChg chg="mod">
          <ac:chgData name="Jeanne BASSABER" userId="1de4022e-758a-41ec-acdc-261cf6acc95a" providerId="ADAL" clId="{3B375766-859A-4028-9292-AFD4388003E7}" dt="2026-07-15T12:32:54.441" v="19902" actId="208"/>
          <ac:spMkLst>
            <pc:docMk/>
            <pc:sldMk cId="3168715438" sldId="270"/>
            <ac:spMk id="151" creationId="{4D3DAD9C-D11E-1952-5ACF-D5B22D829F16}"/>
          </ac:spMkLst>
        </pc:spChg>
        <pc:spChg chg="mod">
          <ac:chgData name="Jeanne BASSABER" userId="1de4022e-758a-41ec-acdc-261cf6acc95a" providerId="ADAL" clId="{3B375766-859A-4028-9292-AFD4388003E7}" dt="2026-07-15T12:32:54.441" v="19902" actId="208"/>
          <ac:spMkLst>
            <pc:docMk/>
            <pc:sldMk cId="3168715438" sldId="270"/>
            <ac:spMk id="152" creationId="{F259F51E-BB83-3B2F-E9CA-C4864E5E4E8C}"/>
          </ac:spMkLst>
        </pc:spChg>
        <pc:spChg chg="mod">
          <ac:chgData name="Jeanne BASSABER" userId="1de4022e-758a-41ec-acdc-261cf6acc95a" providerId="ADAL" clId="{3B375766-859A-4028-9292-AFD4388003E7}" dt="2026-07-15T12:32:54.441" v="19902" actId="208"/>
          <ac:spMkLst>
            <pc:docMk/>
            <pc:sldMk cId="3168715438" sldId="270"/>
            <ac:spMk id="154" creationId="{C4FBCAD6-EF20-3819-E025-80250C3E61D1}"/>
          </ac:spMkLst>
        </pc:spChg>
        <pc:spChg chg="mod">
          <ac:chgData name="Jeanne BASSABER" userId="1de4022e-758a-41ec-acdc-261cf6acc95a" providerId="ADAL" clId="{3B375766-859A-4028-9292-AFD4388003E7}" dt="2026-07-15T12:32:54.441" v="19902" actId="208"/>
          <ac:spMkLst>
            <pc:docMk/>
            <pc:sldMk cId="3168715438" sldId="270"/>
            <ac:spMk id="155" creationId="{74C92435-FBD6-EECE-E5D4-078323E23938}"/>
          </ac:spMkLst>
        </pc:spChg>
        <pc:spChg chg="mod">
          <ac:chgData name="Jeanne BASSABER" userId="1de4022e-758a-41ec-acdc-261cf6acc95a" providerId="ADAL" clId="{3B375766-859A-4028-9292-AFD4388003E7}" dt="2026-07-15T12:32:54.441" v="19902" actId="208"/>
          <ac:spMkLst>
            <pc:docMk/>
            <pc:sldMk cId="3168715438" sldId="270"/>
            <ac:spMk id="156" creationId="{E74BBF32-E4FB-7DC1-426B-480BAF825855}"/>
          </ac:spMkLst>
        </pc:spChg>
        <pc:grpChg chg="mod">
          <ac:chgData name="Jeanne BASSABER" userId="1de4022e-758a-41ec-acdc-261cf6acc95a" providerId="ADAL" clId="{3B375766-859A-4028-9292-AFD4388003E7}" dt="2026-07-15T12:33:02.668" v="19905" actId="14100"/>
          <ac:grpSpMkLst>
            <pc:docMk/>
            <pc:sldMk cId="3168715438" sldId="270"/>
            <ac:grpSpMk id="2" creationId="{420EDE1F-3E6A-8179-A016-F47BF57935DE}"/>
          </ac:grpSpMkLst>
        </pc:grpChg>
        <pc:grpChg chg="add mod">
          <ac:chgData name="Jeanne BASSABER" userId="1de4022e-758a-41ec-acdc-261cf6acc95a" providerId="ADAL" clId="{3B375766-859A-4028-9292-AFD4388003E7}" dt="2026-07-15T10:03:40.728" v="18231" actId="14100"/>
          <ac:grpSpMkLst>
            <pc:docMk/>
            <pc:sldMk cId="3168715438" sldId="270"/>
            <ac:grpSpMk id="7" creationId="{4B8B3D5D-ADD2-CC01-0F15-461C0600D3FE}"/>
          </ac:grpSpMkLst>
        </pc:grpChg>
        <pc:grpChg chg="add mod">
          <ac:chgData name="Jeanne BASSABER" userId="1de4022e-758a-41ec-acdc-261cf6acc95a" providerId="ADAL" clId="{3B375766-859A-4028-9292-AFD4388003E7}" dt="2026-07-15T10:03:47.192" v="18232" actId="14100"/>
          <ac:grpSpMkLst>
            <pc:docMk/>
            <pc:sldMk cId="3168715438" sldId="270"/>
            <ac:grpSpMk id="15" creationId="{EDFF87F5-C17A-021E-D63C-CAE0DDFD5B7F}"/>
          </ac:grpSpMkLst>
        </pc:grpChg>
        <pc:grpChg chg="mod">
          <ac:chgData name="Jeanne BASSABER" userId="1de4022e-758a-41ec-acdc-261cf6acc95a" providerId="ADAL" clId="{3B375766-859A-4028-9292-AFD4388003E7}" dt="2026-07-15T10:03:58.438" v="18233" actId="1076"/>
          <ac:grpSpMkLst>
            <pc:docMk/>
            <pc:sldMk cId="3168715438" sldId="270"/>
            <ac:grpSpMk id="17" creationId="{0B0079FC-5A5C-34AC-60E8-04A1C380E811}"/>
          </ac:grpSpMkLst>
        </pc:grpChg>
        <pc:grpChg chg="add mod">
          <ac:chgData name="Jeanne BASSABER" userId="1de4022e-758a-41ec-acdc-261cf6acc95a" providerId="ADAL" clId="{3B375766-859A-4028-9292-AFD4388003E7}" dt="2026-07-15T08:00:45.225" v="13282" actId="1076"/>
          <ac:grpSpMkLst>
            <pc:docMk/>
            <pc:sldMk cId="3168715438" sldId="270"/>
            <ac:grpSpMk id="26" creationId="{EC319183-4AB2-CA91-4A72-A3F883F4F5BF}"/>
          </ac:grpSpMkLst>
        </pc:grpChg>
        <pc:grpChg chg="add mod">
          <ac:chgData name="Jeanne BASSABER" userId="1de4022e-758a-41ec-acdc-261cf6acc95a" providerId="ADAL" clId="{3B375766-859A-4028-9292-AFD4388003E7}" dt="2026-07-15T12:32:10.105" v="19899" actId="1076"/>
          <ac:grpSpMkLst>
            <pc:docMk/>
            <pc:sldMk cId="3168715438" sldId="270"/>
            <ac:grpSpMk id="36" creationId="{22B02BE7-0BAC-832B-E2A2-1CAF8CE33330}"/>
          </ac:grpSpMkLst>
        </pc:grpChg>
        <pc:grpChg chg="mod">
          <ac:chgData name="Jeanne BASSABER" userId="1de4022e-758a-41ec-acdc-261cf6acc95a" providerId="ADAL" clId="{3B375766-859A-4028-9292-AFD4388003E7}" dt="2026-07-15T08:00:56.172" v="13284" actId="1076"/>
          <ac:grpSpMkLst>
            <pc:docMk/>
            <pc:sldMk cId="3168715438" sldId="270"/>
            <ac:grpSpMk id="46" creationId="{B5DAC8C4-E213-BC0B-9DAE-59B377A51758}"/>
          </ac:grpSpMkLst>
        </pc:grpChg>
        <pc:grpChg chg="mod">
          <ac:chgData name="Jeanne BASSABER" userId="1de4022e-758a-41ec-acdc-261cf6acc95a" providerId="ADAL" clId="{3B375766-859A-4028-9292-AFD4388003E7}" dt="2026-07-15T12:32:03.700" v="19898" actId="1076"/>
          <ac:grpSpMkLst>
            <pc:docMk/>
            <pc:sldMk cId="3168715438" sldId="270"/>
            <ac:grpSpMk id="78" creationId="{BB142A4D-705F-DE58-DEB2-CD9E367F626E}"/>
          </ac:grpSpMkLst>
        </pc:grpChg>
        <pc:grpChg chg="del mod">
          <ac:chgData name="Jeanne BASSABER" userId="1de4022e-758a-41ec-acdc-261cf6acc95a" providerId="ADAL" clId="{3B375766-859A-4028-9292-AFD4388003E7}" dt="2026-07-15T12:31:56.669" v="19897" actId="478"/>
          <ac:grpSpMkLst>
            <pc:docMk/>
            <pc:sldMk cId="3168715438" sldId="270"/>
            <ac:grpSpMk id="114" creationId="{ADDED55C-7D86-2398-B4F7-0B0F4D491DB8}"/>
          </ac:grpSpMkLst>
        </pc:grpChg>
        <pc:grpChg chg="mod">
          <ac:chgData name="Jeanne BASSABER" userId="1de4022e-758a-41ec-acdc-261cf6acc95a" providerId="ADAL" clId="{3B375766-859A-4028-9292-AFD4388003E7}" dt="2026-07-15T12:35:13.602" v="19925" actId="1076"/>
          <ac:grpSpMkLst>
            <pc:docMk/>
            <pc:sldMk cId="3168715438" sldId="270"/>
            <ac:grpSpMk id="132" creationId="{A41A2EB0-D5EA-2246-B41E-1822557CD607}"/>
          </ac:grpSpMkLst>
        </pc:grpChg>
        <pc:picChg chg="del">
          <ac:chgData name="Jeanne BASSABER" userId="1de4022e-758a-41ec-acdc-261cf6acc95a" providerId="ADAL" clId="{3B375766-859A-4028-9292-AFD4388003E7}" dt="2026-07-15T07:39:08.185" v="12319" actId="478"/>
          <ac:picMkLst>
            <pc:docMk/>
            <pc:sldMk cId="3168715438" sldId="270"/>
            <ac:picMk id="10" creationId="{9829286E-5A44-1B67-A388-DA238239FF3D}"/>
          </ac:picMkLst>
        </pc:picChg>
        <pc:picChg chg="del">
          <ac:chgData name="Jeanne BASSABER" userId="1de4022e-758a-41ec-acdc-261cf6acc95a" providerId="ADAL" clId="{3B375766-859A-4028-9292-AFD4388003E7}" dt="2026-07-15T07:39:12.136" v="12321" actId="478"/>
          <ac:picMkLst>
            <pc:docMk/>
            <pc:sldMk cId="3168715438" sldId="270"/>
            <ac:picMk id="16" creationId="{BFAC2083-2A54-2C4B-A219-7A8F5B3B59C1}"/>
          </ac:picMkLst>
        </pc:picChg>
      </pc:sldChg>
      <pc:sldChg chg="del">
        <pc:chgData name="Jeanne BASSABER" userId="1de4022e-758a-41ec-acdc-261cf6acc95a" providerId="ADAL" clId="{3B375766-859A-4028-9292-AFD4388003E7}" dt="2026-07-15T09:05:41.293" v="16203" actId="47"/>
        <pc:sldMkLst>
          <pc:docMk/>
          <pc:sldMk cId="3833276878" sldId="273"/>
        </pc:sldMkLst>
      </pc:sldChg>
      <pc:sldChg chg="addSp delSp modSp mod">
        <pc:chgData name="Jeanne BASSABER" userId="1de4022e-758a-41ec-acdc-261cf6acc95a" providerId="ADAL" clId="{3B375766-859A-4028-9292-AFD4388003E7}" dt="2026-07-15T10:08:07.889" v="18246" actId="3626"/>
        <pc:sldMkLst>
          <pc:docMk/>
          <pc:sldMk cId="435028332" sldId="274"/>
        </pc:sldMkLst>
        <pc:spChg chg="add del mod">
          <ac:chgData name="Jeanne BASSABER" userId="1de4022e-758a-41ec-acdc-261cf6acc95a" providerId="ADAL" clId="{3B375766-859A-4028-9292-AFD4388003E7}" dt="2026-07-15T09:50:46.987" v="18112" actId="478"/>
          <ac:spMkLst>
            <pc:docMk/>
            <pc:sldMk cId="435028332" sldId="274"/>
            <ac:spMk id="4" creationId="{D632B872-FED1-64B2-699D-05A2163137AF}"/>
          </ac:spMkLst>
        </pc:spChg>
        <pc:spChg chg="add mod">
          <ac:chgData name="Jeanne BASSABER" userId="1de4022e-758a-41ec-acdc-261cf6acc95a" providerId="ADAL" clId="{3B375766-859A-4028-9292-AFD4388003E7}" dt="2026-07-15T09:52:25.691" v="18185" actId="1076"/>
          <ac:spMkLst>
            <pc:docMk/>
            <pc:sldMk cId="435028332" sldId="274"/>
            <ac:spMk id="6" creationId="{33FE7CF3-B72E-C900-0451-C6B473E045C2}"/>
          </ac:spMkLst>
        </pc:spChg>
        <pc:spChg chg="add del mod">
          <ac:chgData name="Jeanne BASSABER" userId="1de4022e-758a-41ec-acdc-261cf6acc95a" providerId="ADAL" clId="{3B375766-859A-4028-9292-AFD4388003E7}" dt="2026-07-15T09:52:21.573" v="18183" actId="478"/>
          <ac:spMkLst>
            <pc:docMk/>
            <pc:sldMk cId="435028332" sldId="274"/>
            <ac:spMk id="8" creationId="{7B5A3054-4C8F-31A6-38F5-2D3E98749051}"/>
          </ac:spMkLst>
        </pc:spChg>
        <pc:spChg chg="del mod">
          <ac:chgData name="Jeanne BASSABER" userId="1de4022e-758a-41ec-acdc-261cf6acc95a" providerId="ADAL" clId="{3B375766-859A-4028-9292-AFD4388003E7}" dt="2026-07-15T09:51:53.023" v="18175"/>
          <ac:spMkLst>
            <pc:docMk/>
            <pc:sldMk cId="435028332" sldId="274"/>
            <ac:spMk id="10" creationId="{161882EC-465B-9C1B-2629-5AEB1C24ACB6}"/>
          </ac:spMkLst>
        </pc:spChg>
        <pc:spChg chg="add del mod">
          <ac:chgData name="Jeanne BASSABER" userId="1de4022e-758a-41ec-acdc-261cf6acc95a" providerId="ADAL" clId="{3B375766-859A-4028-9292-AFD4388003E7}" dt="2026-07-15T09:52:45.280" v="18188" actId="478"/>
          <ac:spMkLst>
            <pc:docMk/>
            <pc:sldMk cId="435028332" sldId="274"/>
            <ac:spMk id="11" creationId="{0B73FEBA-C506-FFB2-1A2B-C1384AEB2BEE}"/>
          </ac:spMkLst>
        </pc:spChg>
        <pc:spChg chg="mod">
          <ac:chgData name="Jeanne BASSABER" userId="1de4022e-758a-41ec-acdc-261cf6acc95a" providerId="ADAL" clId="{3B375766-859A-4028-9292-AFD4388003E7}" dt="2026-07-15T10:08:07.889" v="18246" actId="3626"/>
          <ac:spMkLst>
            <pc:docMk/>
            <pc:sldMk cId="435028332" sldId="274"/>
            <ac:spMk id="14" creationId="{CE053F3A-0228-2A79-2554-62ECDA34EC9B}"/>
          </ac:spMkLst>
        </pc:spChg>
        <pc:picChg chg="add mod">
          <ac:chgData name="Jeanne BASSABER" userId="1de4022e-758a-41ec-acdc-261cf6acc95a" providerId="ADAL" clId="{3B375766-859A-4028-9292-AFD4388003E7}" dt="2026-07-15T09:50:41.213" v="18111"/>
          <ac:picMkLst>
            <pc:docMk/>
            <pc:sldMk cId="435028332" sldId="274"/>
            <ac:picMk id="3" creationId="{8A50E10C-C008-5514-A3A6-9F504A9B1991}"/>
          </ac:picMkLst>
        </pc:picChg>
        <pc:picChg chg="del">
          <ac:chgData name="Jeanne BASSABER" userId="1de4022e-758a-41ec-acdc-261cf6acc95a" providerId="ADAL" clId="{3B375766-859A-4028-9292-AFD4388003E7}" dt="2026-07-15T09:50:01.444" v="18105" actId="478"/>
          <ac:picMkLst>
            <pc:docMk/>
            <pc:sldMk cId="435028332" sldId="274"/>
            <ac:picMk id="5" creationId="{B791805F-E2DE-EA2F-C977-3FA1A9181235}"/>
          </ac:picMkLst>
        </pc:picChg>
        <pc:picChg chg="add del mod">
          <ac:chgData name="Jeanne BASSABER" userId="1de4022e-758a-41ec-acdc-261cf6acc95a" providerId="ADAL" clId="{3B375766-859A-4028-9292-AFD4388003E7}" dt="2026-07-15T09:52:39.418" v="18187" actId="478"/>
          <ac:picMkLst>
            <pc:docMk/>
            <pc:sldMk cId="435028332" sldId="274"/>
            <ac:picMk id="13" creationId="{8BB5BFCB-3845-1C99-E613-31F876BD366A}"/>
          </ac:picMkLst>
        </pc:picChg>
        <pc:picChg chg="add del">
          <ac:chgData name="Jeanne BASSABER" userId="1de4022e-758a-41ec-acdc-261cf6acc95a" providerId="ADAL" clId="{3B375766-859A-4028-9292-AFD4388003E7}" dt="2026-07-15T10:06:23.721" v="18241" actId="478"/>
          <ac:picMkLst>
            <pc:docMk/>
            <pc:sldMk cId="435028332" sldId="274"/>
            <ac:picMk id="15" creationId="{3101E753-590A-763E-096D-C5B9E2655AF0}"/>
          </ac:picMkLst>
        </pc:picChg>
        <pc:picChg chg="add mod">
          <ac:chgData name="Jeanne BASSABER" userId="1de4022e-758a-41ec-acdc-261cf6acc95a" providerId="ADAL" clId="{3B375766-859A-4028-9292-AFD4388003E7}" dt="2026-07-15T10:06:33.752" v="18244" actId="1076"/>
          <ac:picMkLst>
            <pc:docMk/>
            <pc:sldMk cId="435028332" sldId="274"/>
            <ac:picMk id="18" creationId="{70D4F679-9260-28CD-0B90-00865EDB5D53}"/>
          </ac:picMkLst>
        </pc:picChg>
      </pc:sldChg>
      <pc:sldChg chg="modSp mod">
        <pc:chgData name="Jeanne BASSABER" userId="1de4022e-758a-41ec-acdc-261cf6acc95a" providerId="ADAL" clId="{3B375766-859A-4028-9292-AFD4388003E7}" dt="2026-07-13T08:54:29.292" v="5" actId="20577"/>
        <pc:sldMkLst>
          <pc:docMk/>
          <pc:sldMk cId="1684243090" sldId="275"/>
        </pc:sldMkLst>
        <pc:spChg chg="mod">
          <ac:chgData name="Jeanne BASSABER" userId="1de4022e-758a-41ec-acdc-261cf6acc95a" providerId="ADAL" clId="{3B375766-859A-4028-9292-AFD4388003E7}" dt="2026-07-13T08:54:29.292" v="5" actId="20577"/>
          <ac:spMkLst>
            <pc:docMk/>
            <pc:sldMk cId="1684243090" sldId="275"/>
            <ac:spMk id="9" creationId="{65DCC032-3B89-5FD5-D75B-5298397F791E}"/>
          </ac:spMkLst>
        </pc:spChg>
        <pc:spChg chg="mod">
          <ac:chgData name="Jeanne BASSABER" userId="1de4022e-758a-41ec-acdc-261cf6acc95a" providerId="ADAL" clId="{3B375766-859A-4028-9292-AFD4388003E7}" dt="2026-07-13T08:54:23.448" v="1" actId="20577"/>
          <ac:spMkLst>
            <pc:docMk/>
            <pc:sldMk cId="1684243090" sldId="275"/>
            <ac:spMk id="10" creationId="{220E251C-5E2E-89E1-3D86-9F5188A54BA6}"/>
          </ac:spMkLst>
        </pc:spChg>
      </pc:sldChg>
      <pc:sldChg chg="addSp delSp modSp add mod">
        <pc:chgData name="Jeanne BASSABER" userId="1de4022e-758a-41ec-acdc-261cf6acc95a" providerId="ADAL" clId="{3B375766-859A-4028-9292-AFD4388003E7}" dt="2026-07-15T12:52:31.355" v="20998" actId="20577"/>
        <pc:sldMkLst>
          <pc:docMk/>
          <pc:sldMk cId="204777259" sldId="276"/>
        </pc:sldMkLst>
        <pc:spChg chg="add del mod">
          <ac:chgData name="Jeanne BASSABER" userId="1de4022e-758a-41ec-acdc-261cf6acc95a" providerId="ADAL" clId="{3B375766-859A-4028-9292-AFD4388003E7}" dt="2026-07-15T09:54:00.944" v="18195"/>
          <ac:spMkLst>
            <pc:docMk/>
            <pc:sldMk cId="204777259" sldId="276"/>
            <ac:spMk id="2" creationId="{DF57AC83-45D7-CFF7-5AF0-2D280FD19DDB}"/>
          </ac:spMkLst>
        </pc:spChg>
        <pc:spChg chg="mod">
          <ac:chgData name="Jeanne BASSABER" userId="1de4022e-758a-41ec-acdc-261cf6acc95a" providerId="ADAL" clId="{3B375766-859A-4028-9292-AFD4388003E7}" dt="2026-07-15T10:36:30.480" v="18586" actId="1076"/>
          <ac:spMkLst>
            <pc:docMk/>
            <pc:sldMk cId="204777259" sldId="276"/>
            <ac:spMk id="9" creationId="{125BEBDE-7043-05EB-946A-BF4F15A03A13}"/>
          </ac:spMkLst>
        </pc:spChg>
        <pc:spChg chg="mod">
          <ac:chgData name="Jeanne BASSABER" userId="1de4022e-758a-41ec-acdc-261cf6acc95a" providerId="ADAL" clId="{3B375766-859A-4028-9292-AFD4388003E7}" dt="2026-07-15T10:36:25.689" v="18585" actId="1076"/>
          <ac:spMkLst>
            <pc:docMk/>
            <pc:sldMk cId="204777259" sldId="276"/>
            <ac:spMk id="13" creationId="{7312267E-FA1E-3CD3-EAE0-6B74B05C215F}"/>
          </ac:spMkLst>
        </pc:spChg>
        <pc:spChg chg="mod">
          <ac:chgData name="Jeanne BASSABER" userId="1de4022e-758a-41ec-acdc-261cf6acc95a" providerId="ADAL" clId="{3B375766-859A-4028-9292-AFD4388003E7}" dt="2026-07-15T10:36:08.116" v="18583" actId="1076"/>
          <ac:spMkLst>
            <pc:docMk/>
            <pc:sldMk cId="204777259" sldId="276"/>
            <ac:spMk id="14" creationId="{483150EF-5BAF-71E5-30A7-FDF51984389D}"/>
          </ac:spMkLst>
        </pc:spChg>
        <pc:spChg chg="mod">
          <ac:chgData name="Jeanne BASSABER" userId="1de4022e-758a-41ec-acdc-261cf6acc95a" providerId="ADAL" clId="{3B375766-859A-4028-9292-AFD4388003E7}" dt="2026-07-13T09:29:19.221" v="337" actId="20577"/>
          <ac:spMkLst>
            <pc:docMk/>
            <pc:sldMk cId="204777259" sldId="276"/>
            <ac:spMk id="29" creationId="{F7AAE274-783E-7E7B-9837-E4BB91984415}"/>
          </ac:spMkLst>
        </pc:spChg>
        <pc:spChg chg="mod">
          <ac:chgData name="Jeanne BASSABER" userId="1de4022e-758a-41ec-acdc-261cf6acc95a" providerId="ADAL" clId="{3B375766-859A-4028-9292-AFD4388003E7}" dt="2026-07-15T12:52:31.355" v="20998" actId="20577"/>
          <ac:spMkLst>
            <pc:docMk/>
            <pc:sldMk cId="204777259" sldId="276"/>
            <ac:spMk id="30" creationId="{0A488188-284C-27B6-44F4-007B7562051F}"/>
          </ac:spMkLst>
        </pc:spChg>
        <pc:grpChg chg="add mod">
          <ac:chgData name="Jeanne BASSABER" userId="1de4022e-758a-41ec-acdc-261cf6acc95a" providerId="ADAL" clId="{3B375766-859A-4028-9292-AFD4388003E7}" dt="2026-07-15T09:54:46.316" v="18203" actId="1076"/>
          <ac:grpSpMkLst>
            <pc:docMk/>
            <pc:sldMk cId="204777259" sldId="276"/>
            <ac:grpSpMk id="4" creationId="{A8F2D04F-FAB1-F3C8-7FF5-712A52E0C0DA}"/>
          </ac:grpSpMkLst>
        </pc:grpChg>
        <pc:picChg chg="add mod">
          <ac:chgData name="Jeanne BASSABER" userId="1de4022e-758a-41ec-acdc-261cf6acc95a" providerId="ADAL" clId="{3B375766-859A-4028-9292-AFD4388003E7}" dt="2026-07-13T09:55:41.327" v="1654" actId="1076"/>
          <ac:picMkLst>
            <pc:docMk/>
            <pc:sldMk cId="204777259" sldId="276"/>
            <ac:picMk id="3" creationId="{67E1885F-5066-9B66-4425-E968A06B9253}"/>
          </ac:picMkLst>
        </pc:picChg>
        <pc:picChg chg="mod">
          <ac:chgData name="Jeanne BASSABER" userId="1de4022e-758a-41ec-acdc-261cf6acc95a" providerId="ADAL" clId="{3B375766-859A-4028-9292-AFD4388003E7}" dt="2026-07-15T10:36:23.923" v="18584" actId="1076"/>
          <ac:picMkLst>
            <pc:docMk/>
            <pc:sldMk cId="204777259" sldId="276"/>
            <ac:picMk id="6" creationId="{F5CA3808-48C3-C9A0-F005-AF7F4969BE1B}"/>
          </ac:picMkLst>
        </pc:picChg>
      </pc:sldChg>
      <pc:sldChg chg="addSp delSp modSp add mod">
        <pc:chgData name="Jeanne BASSABER" userId="1de4022e-758a-41ec-acdc-261cf6acc95a" providerId="ADAL" clId="{3B375766-859A-4028-9292-AFD4388003E7}" dt="2026-07-15T09:56:34.570" v="18205" actId="20577"/>
        <pc:sldMkLst>
          <pc:docMk/>
          <pc:sldMk cId="3869266219" sldId="277"/>
        </pc:sldMkLst>
        <pc:spChg chg="add del mod topLvl">
          <ac:chgData name="Jeanne BASSABER" userId="1de4022e-758a-41ec-acdc-261cf6acc95a" providerId="ADAL" clId="{3B375766-859A-4028-9292-AFD4388003E7}" dt="2026-07-15T07:25:16.802" v="12296" actId="478"/>
          <ac:spMkLst>
            <pc:docMk/>
            <pc:sldMk cId="3869266219" sldId="277"/>
            <ac:spMk id="2" creationId="{27783704-AEBB-32C3-62A7-E243D223FA51}"/>
          </ac:spMkLst>
        </pc:spChg>
        <pc:spChg chg="mod">
          <ac:chgData name="Jeanne BASSABER" userId="1de4022e-758a-41ec-acdc-261cf6acc95a" providerId="ADAL" clId="{3B375766-859A-4028-9292-AFD4388003E7}" dt="2026-07-15T07:26:30.303" v="12312" actId="1076"/>
          <ac:spMkLst>
            <pc:docMk/>
            <pc:sldMk cId="3869266219" sldId="277"/>
            <ac:spMk id="3" creationId="{55313901-F09D-A061-8145-64CDDAC426E8}"/>
          </ac:spMkLst>
        </pc:spChg>
        <pc:spChg chg="add mod ord topLvl">
          <ac:chgData name="Jeanne BASSABER" userId="1de4022e-758a-41ec-acdc-261cf6acc95a" providerId="ADAL" clId="{3B375766-859A-4028-9292-AFD4388003E7}" dt="2026-07-13T14:47:12.144" v="10534" actId="1076"/>
          <ac:spMkLst>
            <pc:docMk/>
            <pc:sldMk cId="3869266219" sldId="277"/>
            <ac:spMk id="4" creationId="{29699C67-8141-6973-EA85-51DAF1CD5582}"/>
          </ac:spMkLst>
        </pc:spChg>
        <pc:spChg chg="add mod ord topLvl">
          <ac:chgData name="Jeanne BASSABER" userId="1de4022e-758a-41ec-acdc-261cf6acc95a" providerId="ADAL" clId="{3B375766-859A-4028-9292-AFD4388003E7}" dt="2026-07-13T14:46:40.335" v="10525" actId="1076"/>
          <ac:spMkLst>
            <pc:docMk/>
            <pc:sldMk cId="3869266219" sldId="277"/>
            <ac:spMk id="5" creationId="{0B068965-683D-6E05-4761-862B47D1DCA7}"/>
          </ac:spMkLst>
        </pc:spChg>
        <pc:spChg chg="mod">
          <ac:chgData name="Jeanne BASSABER" userId="1de4022e-758a-41ec-acdc-261cf6acc95a" providerId="ADAL" clId="{3B375766-859A-4028-9292-AFD4388003E7}" dt="2026-07-13T10:55:13.326" v="2347"/>
          <ac:spMkLst>
            <pc:docMk/>
            <pc:sldMk cId="3869266219" sldId="277"/>
            <ac:spMk id="7" creationId="{35C3F120-3A99-9306-9F98-5C6B0AC74570}"/>
          </ac:spMkLst>
        </pc:spChg>
        <pc:spChg chg="mod">
          <ac:chgData name="Jeanne BASSABER" userId="1de4022e-758a-41ec-acdc-261cf6acc95a" providerId="ADAL" clId="{3B375766-859A-4028-9292-AFD4388003E7}" dt="2026-07-15T07:24:21.033" v="12286" actId="165"/>
          <ac:spMkLst>
            <pc:docMk/>
            <pc:sldMk cId="3869266219" sldId="277"/>
            <ac:spMk id="8" creationId="{E5D5501E-9392-95C4-B8AD-7C497FFF6709}"/>
          </ac:spMkLst>
        </pc:spChg>
        <pc:spChg chg="mod">
          <ac:chgData name="Jeanne BASSABER" userId="1de4022e-758a-41ec-acdc-261cf6acc95a" providerId="ADAL" clId="{3B375766-859A-4028-9292-AFD4388003E7}" dt="2026-07-15T09:56:34.570" v="18205" actId="20577"/>
          <ac:spMkLst>
            <pc:docMk/>
            <pc:sldMk cId="3869266219" sldId="277"/>
            <ac:spMk id="15" creationId="{0B5DBB0C-9767-BD33-9661-791ECF5FACC0}"/>
          </ac:spMkLst>
        </pc:spChg>
        <pc:spChg chg="add del mod">
          <ac:chgData name="Jeanne BASSABER" userId="1de4022e-758a-41ec-acdc-261cf6acc95a" providerId="ADAL" clId="{3B375766-859A-4028-9292-AFD4388003E7}" dt="2026-07-15T07:25:08.763" v="12294" actId="478"/>
          <ac:spMkLst>
            <pc:docMk/>
            <pc:sldMk cId="3869266219" sldId="277"/>
            <ac:spMk id="18" creationId="{F9ECC9B1-E7B7-0124-7DB3-D380E81C7D3E}"/>
          </ac:spMkLst>
        </pc:spChg>
        <pc:spChg chg="add mod ord">
          <ac:chgData name="Jeanne BASSABER" userId="1de4022e-758a-41ec-acdc-261cf6acc95a" providerId="ADAL" clId="{3B375766-859A-4028-9292-AFD4388003E7}" dt="2026-07-15T07:25:06.448" v="12293" actId="1076"/>
          <ac:spMkLst>
            <pc:docMk/>
            <pc:sldMk cId="3869266219" sldId="277"/>
            <ac:spMk id="19" creationId="{1F29C47A-F0F1-5437-0575-180B4E90DFB7}"/>
          </ac:spMkLst>
        </pc:spChg>
        <pc:spChg chg="add mod ord">
          <ac:chgData name="Jeanne BASSABER" userId="1de4022e-758a-41ec-acdc-261cf6acc95a" providerId="ADAL" clId="{3B375766-859A-4028-9292-AFD4388003E7}" dt="2026-07-15T07:25:28.817" v="12299" actId="167"/>
          <ac:spMkLst>
            <pc:docMk/>
            <pc:sldMk cId="3869266219" sldId="277"/>
            <ac:spMk id="20" creationId="{10C45BA6-46BB-2E49-244E-19E9169DFA38}"/>
          </ac:spMkLst>
        </pc:spChg>
        <pc:spChg chg="add mod ord">
          <ac:chgData name="Jeanne BASSABER" userId="1de4022e-758a-41ec-acdc-261cf6acc95a" providerId="ADAL" clId="{3B375766-859A-4028-9292-AFD4388003E7}" dt="2026-07-15T07:25:57.126" v="12310" actId="167"/>
          <ac:spMkLst>
            <pc:docMk/>
            <pc:sldMk cId="3869266219" sldId="277"/>
            <ac:spMk id="21" creationId="{E216A436-85EB-1456-47EC-8BCA190F4523}"/>
          </ac:spMkLst>
        </pc:spChg>
        <pc:spChg chg="mod">
          <ac:chgData name="Jeanne BASSABER" userId="1de4022e-758a-41ec-acdc-261cf6acc95a" providerId="ADAL" clId="{3B375766-859A-4028-9292-AFD4388003E7}" dt="2026-07-13T10:55:13.326" v="2347"/>
          <ac:spMkLst>
            <pc:docMk/>
            <pc:sldMk cId="3869266219" sldId="277"/>
            <ac:spMk id="22" creationId="{C018A3F3-C82A-BAF6-E223-C0632A943BD7}"/>
          </ac:spMkLst>
        </pc:spChg>
        <pc:spChg chg="mod">
          <ac:chgData name="Jeanne BASSABER" userId="1de4022e-758a-41ec-acdc-261cf6acc95a" providerId="ADAL" clId="{3B375766-859A-4028-9292-AFD4388003E7}" dt="2026-07-15T07:24:21.033" v="12286" actId="165"/>
          <ac:spMkLst>
            <pc:docMk/>
            <pc:sldMk cId="3869266219" sldId="277"/>
            <ac:spMk id="23" creationId="{2B62EB85-BBEE-6DD1-A62A-ECE40D48F21B}"/>
          </ac:spMkLst>
        </pc:spChg>
        <pc:spChg chg="mod">
          <ac:chgData name="Jeanne BASSABER" userId="1de4022e-758a-41ec-acdc-261cf6acc95a" providerId="ADAL" clId="{3B375766-859A-4028-9292-AFD4388003E7}" dt="2026-07-13T10:55:13.326" v="2347"/>
          <ac:spMkLst>
            <pc:docMk/>
            <pc:sldMk cId="3869266219" sldId="277"/>
            <ac:spMk id="25" creationId="{4B021DC6-4A38-6673-4DA5-66F2AA90ECD3}"/>
          </ac:spMkLst>
        </pc:spChg>
        <pc:spChg chg="mod">
          <ac:chgData name="Jeanne BASSABER" userId="1de4022e-758a-41ec-acdc-261cf6acc95a" providerId="ADAL" clId="{3B375766-859A-4028-9292-AFD4388003E7}" dt="2026-07-13T10:55:13.326" v="2347"/>
          <ac:spMkLst>
            <pc:docMk/>
            <pc:sldMk cId="3869266219" sldId="277"/>
            <ac:spMk id="30" creationId="{E337AB17-0C79-29B7-52D0-15A1BFD0C1CF}"/>
          </ac:spMkLst>
        </pc:spChg>
        <pc:spChg chg="mod">
          <ac:chgData name="Jeanne BASSABER" userId="1de4022e-758a-41ec-acdc-261cf6acc95a" providerId="ADAL" clId="{3B375766-859A-4028-9292-AFD4388003E7}" dt="2026-07-15T07:24:21.033" v="12286" actId="165"/>
          <ac:spMkLst>
            <pc:docMk/>
            <pc:sldMk cId="3869266219" sldId="277"/>
            <ac:spMk id="31" creationId="{30A9B57B-494D-9BA6-FD7B-72627CEF37BC}"/>
          </ac:spMkLst>
        </pc:spChg>
        <pc:spChg chg="mod">
          <ac:chgData name="Jeanne BASSABER" userId="1de4022e-758a-41ec-acdc-261cf6acc95a" providerId="ADAL" clId="{3B375766-859A-4028-9292-AFD4388003E7}" dt="2026-07-15T07:24:21.033" v="12286" actId="165"/>
          <ac:spMkLst>
            <pc:docMk/>
            <pc:sldMk cId="3869266219" sldId="277"/>
            <ac:spMk id="32" creationId="{DF880705-5DEA-F713-4808-02D58600C35E}"/>
          </ac:spMkLst>
        </pc:spChg>
        <pc:spChg chg="mod">
          <ac:chgData name="Jeanne BASSABER" userId="1de4022e-758a-41ec-acdc-261cf6acc95a" providerId="ADAL" clId="{3B375766-859A-4028-9292-AFD4388003E7}" dt="2026-07-15T07:24:21.033" v="12286" actId="165"/>
          <ac:spMkLst>
            <pc:docMk/>
            <pc:sldMk cId="3869266219" sldId="277"/>
            <ac:spMk id="35" creationId="{331ACEA4-9CE7-7125-0F67-922C959B56B6}"/>
          </ac:spMkLst>
        </pc:spChg>
        <pc:spChg chg="mod">
          <ac:chgData name="Jeanne BASSABER" userId="1de4022e-758a-41ec-acdc-261cf6acc95a" providerId="ADAL" clId="{3B375766-859A-4028-9292-AFD4388003E7}" dt="2026-07-13T10:55:13.326" v="2347"/>
          <ac:spMkLst>
            <pc:docMk/>
            <pc:sldMk cId="3869266219" sldId="277"/>
            <ac:spMk id="36" creationId="{96083541-B8AD-6525-D82F-AA62AB259766}"/>
          </ac:spMkLst>
        </pc:spChg>
        <pc:spChg chg="mod">
          <ac:chgData name="Jeanne BASSABER" userId="1de4022e-758a-41ec-acdc-261cf6acc95a" providerId="ADAL" clId="{3B375766-859A-4028-9292-AFD4388003E7}" dt="2026-07-15T07:24:21.033" v="12286" actId="165"/>
          <ac:spMkLst>
            <pc:docMk/>
            <pc:sldMk cId="3869266219" sldId="277"/>
            <ac:spMk id="37" creationId="{03CDFFAA-48C7-DBD0-3CB4-1A152D970EE0}"/>
          </ac:spMkLst>
        </pc:spChg>
        <pc:spChg chg="mod">
          <ac:chgData name="Jeanne BASSABER" userId="1de4022e-758a-41ec-acdc-261cf6acc95a" providerId="ADAL" clId="{3B375766-859A-4028-9292-AFD4388003E7}" dt="2026-07-13T10:55:13.326" v="2347"/>
          <ac:spMkLst>
            <pc:docMk/>
            <pc:sldMk cId="3869266219" sldId="277"/>
            <ac:spMk id="43" creationId="{04865EE3-3933-B618-6343-5FD8C7D870E1}"/>
          </ac:spMkLst>
        </pc:spChg>
        <pc:spChg chg="mod">
          <ac:chgData name="Jeanne BASSABER" userId="1de4022e-758a-41ec-acdc-261cf6acc95a" providerId="ADAL" clId="{3B375766-859A-4028-9292-AFD4388003E7}" dt="2026-07-13T10:55:13.326" v="2347"/>
          <ac:spMkLst>
            <pc:docMk/>
            <pc:sldMk cId="3869266219" sldId="277"/>
            <ac:spMk id="45" creationId="{2B8D3FA9-BD58-7747-9BA3-8FB030B86EFA}"/>
          </ac:spMkLst>
        </pc:spChg>
        <pc:spChg chg="mod">
          <ac:chgData name="Jeanne BASSABER" userId="1de4022e-758a-41ec-acdc-261cf6acc95a" providerId="ADAL" clId="{3B375766-859A-4028-9292-AFD4388003E7}" dt="2026-07-15T07:24:21.033" v="12286" actId="165"/>
          <ac:spMkLst>
            <pc:docMk/>
            <pc:sldMk cId="3869266219" sldId="277"/>
            <ac:spMk id="46" creationId="{076A8919-E69A-EA90-47FF-FF321009F37C}"/>
          </ac:spMkLst>
        </pc:spChg>
        <pc:spChg chg="mod">
          <ac:chgData name="Jeanne BASSABER" userId="1de4022e-758a-41ec-acdc-261cf6acc95a" providerId="ADAL" clId="{3B375766-859A-4028-9292-AFD4388003E7}" dt="2026-07-15T07:24:21.033" v="12286" actId="165"/>
          <ac:spMkLst>
            <pc:docMk/>
            <pc:sldMk cId="3869266219" sldId="277"/>
            <ac:spMk id="48" creationId="{6A987246-9C15-E314-405F-6D9A2ECA9ADA}"/>
          </ac:spMkLst>
        </pc:spChg>
        <pc:spChg chg="mod">
          <ac:chgData name="Jeanne BASSABER" userId="1de4022e-758a-41ec-acdc-261cf6acc95a" providerId="ADAL" clId="{3B375766-859A-4028-9292-AFD4388003E7}" dt="2026-07-15T07:24:21.033" v="12286" actId="165"/>
          <ac:spMkLst>
            <pc:docMk/>
            <pc:sldMk cId="3869266219" sldId="277"/>
            <ac:spMk id="50" creationId="{50ECFF21-3CC6-07E3-6C4C-F0AD9405AE18}"/>
          </ac:spMkLst>
        </pc:spChg>
        <pc:spChg chg="mod">
          <ac:chgData name="Jeanne BASSABER" userId="1de4022e-758a-41ec-acdc-261cf6acc95a" providerId="ADAL" clId="{3B375766-859A-4028-9292-AFD4388003E7}" dt="2026-07-13T10:55:13.326" v="2347"/>
          <ac:spMkLst>
            <pc:docMk/>
            <pc:sldMk cId="3869266219" sldId="277"/>
            <ac:spMk id="52" creationId="{B2300C6F-FF74-C7D2-F25B-0E222BF89C04}"/>
          </ac:spMkLst>
        </pc:spChg>
        <pc:spChg chg="add mod">
          <ac:chgData name="Jeanne BASSABER" userId="1de4022e-758a-41ec-acdc-261cf6acc95a" providerId="ADAL" clId="{3B375766-859A-4028-9292-AFD4388003E7}" dt="2026-07-13T11:01:16.373" v="2752" actId="164"/>
          <ac:spMkLst>
            <pc:docMk/>
            <pc:sldMk cId="3869266219" sldId="277"/>
            <ac:spMk id="56" creationId="{8797882B-F2BD-C698-2CFE-32721167C507}"/>
          </ac:spMkLst>
        </pc:spChg>
        <pc:spChg chg="add mod topLvl">
          <ac:chgData name="Jeanne BASSABER" userId="1de4022e-758a-41ec-acdc-261cf6acc95a" providerId="ADAL" clId="{3B375766-859A-4028-9292-AFD4388003E7}" dt="2026-07-15T07:24:21.033" v="12286" actId="165"/>
          <ac:spMkLst>
            <pc:docMk/>
            <pc:sldMk cId="3869266219" sldId="277"/>
            <ac:spMk id="57" creationId="{E73E77FA-A2CC-8E23-95D0-213C04057841}"/>
          </ac:spMkLst>
        </pc:spChg>
        <pc:spChg chg="add mod">
          <ac:chgData name="Jeanne BASSABER" userId="1de4022e-758a-41ec-acdc-261cf6acc95a" providerId="ADAL" clId="{3B375766-859A-4028-9292-AFD4388003E7}" dt="2026-07-13T11:28:55.262" v="4250" actId="164"/>
          <ac:spMkLst>
            <pc:docMk/>
            <pc:sldMk cId="3869266219" sldId="277"/>
            <ac:spMk id="58" creationId="{B6D9549A-9A33-C227-F4CA-F73B2C1FBEE2}"/>
          </ac:spMkLst>
        </pc:spChg>
        <pc:spChg chg="add mod ord">
          <ac:chgData name="Jeanne BASSABER" userId="1de4022e-758a-41ec-acdc-261cf6acc95a" providerId="ADAL" clId="{3B375766-859A-4028-9292-AFD4388003E7}" dt="2026-07-15T07:25:51.284" v="12308" actId="167"/>
          <ac:spMkLst>
            <pc:docMk/>
            <pc:sldMk cId="3869266219" sldId="277"/>
            <ac:spMk id="60" creationId="{537A51B5-54F1-99AF-28FF-E6BA309B2EF0}"/>
          </ac:spMkLst>
        </pc:spChg>
        <pc:spChg chg="add del mod topLvl">
          <ac:chgData name="Jeanne BASSABER" userId="1de4022e-758a-41ec-acdc-261cf6acc95a" providerId="ADAL" clId="{3B375766-859A-4028-9292-AFD4388003E7}" dt="2026-07-15T07:25:31.433" v="12300" actId="478"/>
          <ac:spMkLst>
            <pc:docMk/>
            <pc:sldMk cId="3869266219" sldId="277"/>
            <ac:spMk id="61" creationId="{AD6B2BFC-CF78-C703-68CB-E4B749C61D17}"/>
          </ac:spMkLst>
        </pc:spChg>
        <pc:spChg chg="mod">
          <ac:chgData name="Jeanne BASSABER" userId="1de4022e-758a-41ec-acdc-261cf6acc95a" providerId="ADAL" clId="{3B375766-859A-4028-9292-AFD4388003E7}" dt="2026-07-13T11:05:59.338" v="2787"/>
          <ac:spMkLst>
            <pc:docMk/>
            <pc:sldMk cId="3869266219" sldId="277"/>
            <ac:spMk id="102" creationId="{2494415C-9926-0D1C-B3FB-2F961D74FB46}"/>
          </ac:spMkLst>
        </pc:spChg>
        <pc:spChg chg="mod">
          <ac:chgData name="Jeanne BASSABER" userId="1de4022e-758a-41ec-acdc-261cf6acc95a" providerId="ADAL" clId="{3B375766-859A-4028-9292-AFD4388003E7}" dt="2026-07-13T14:45:34.143" v="10517" actId="165"/>
          <ac:spMkLst>
            <pc:docMk/>
            <pc:sldMk cId="3869266219" sldId="277"/>
            <ac:spMk id="103" creationId="{18E4C896-8F67-DA59-871D-35439493EB2A}"/>
          </ac:spMkLst>
        </pc:spChg>
        <pc:spChg chg="mod">
          <ac:chgData name="Jeanne BASSABER" userId="1de4022e-758a-41ec-acdc-261cf6acc95a" providerId="ADAL" clId="{3B375766-859A-4028-9292-AFD4388003E7}" dt="2026-07-13T14:45:34.143" v="10517" actId="165"/>
          <ac:spMkLst>
            <pc:docMk/>
            <pc:sldMk cId="3869266219" sldId="277"/>
            <ac:spMk id="104" creationId="{B3D43123-13AD-4E5D-1547-33261AFEEE58}"/>
          </ac:spMkLst>
        </pc:spChg>
        <pc:spChg chg="mod">
          <ac:chgData name="Jeanne BASSABER" userId="1de4022e-758a-41ec-acdc-261cf6acc95a" providerId="ADAL" clId="{3B375766-859A-4028-9292-AFD4388003E7}" dt="2026-07-13T14:45:34.143" v="10517" actId="165"/>
          <ac:spMkLst>
            <pc:docMk/>
            <pc:sldMk cId="3869266219" sldId="277"/>
            <ac:spMk id="105" creationId="{4F347338-7484-91D9-6039-75BC28B7ABC0}"/>
          </ac:spMkLst>
        </pc:spChg>
        <pc:spChg chg="mod">
          <ac:chgData name="Jeanne BASSABER" userId="1de4022e-758a-41ec-acdc-261cf6acc95a" providerId="ADAL" clId="{3B375766-859A-4028-9292-AFD4388003E7}" dt="2026-07-13T14:45:34.143" v="10517" actId="165"/>
          <ac:spMkLst>
            <pc:docMk/>
            <pc:sldMk cId="3869266219" sldId="277"/>
            <ac:spMk id="106" creationId="{C7F5503D-65C9-CB63-A435-946F4821E361}"/>
          </ac:spMkLst>
        </pc:spChg>
        <pc:spChg chg="mod">
          <ac:chgData name="Jeanne BASSABER" userId="1de4022e-758a-41ec-acdc-261cf6acc95a" providerId="ADAL" clId="{3B375766-859A-4028-9292-AFD4388003E7}" dt="2026-07-13T11:05:59.338" v="2787"/>
          <ac:spMkLst>
            <pc:docMk/>
            <pc:sldMk cId="3869266219" sldId="277"/>
            <ac:spMk id="107" creationId="{33020DA3-EDCE-1D5E-BE50-7F529A7B0390}"/>
          </ac:spMkLst>
        </pc:spChg>
        <pc:spChg chg="mod">
          <ac:chgData name="Jeanne BASSABER" userId="1de4022e-758a-41ec-acdc-261cf6acc95a" providerId="ADAL" clId="{3B375766-859A-4028-9292-AFD4388003E7}" dt="2026-07-13T14:45:34.143" v="10517" actId="165"/>
          <ac:spMkLst>
            <pc:docMk/>
            <pc:sldMk cId="3869266219" sldId="277"/>
            <ac:spMk id="108" creationId="{5DD8E09C-6266-60EC-FA0D-19CCAE8DE5F2}"/>
          </ac:spMkLst>
        </pc:spChg>
        <pc:spChg chg="mod">
          <ac:chgData name="Jeanne BASSABER" userId="1de4022e-758a-41ec-acdc-261cf6acc95a" providerId="ADAL" clId="{3B375766-859A-4028-9292-AFD4388003E7}" dt="2026-07-13T14:45:34.143" v="10517" actId="165"/>
          <ac:spMkLst>
            <pc:docMk/>
            <pc:sldMk cId="3869266219" sldId="277"/>
            <ac:spMk id="109" creationId="{F430F51C-739F-4B42-1427-B0267E04DC20}"/>
          </ac:spMkLst>
        </pc:spChg>
        <pc:spChg chg="mod">
          <ac:chgData name="Jeanne BASSABER" userId="1de4022e-758a-41ec-acdc-261cf6acc95a" providerId="ADAL" clId="{3B375766-859A-4028-9292-AFD4388003E7}" dt="2026-07-13T14:45:34.143" v="10517" actId="165"/>
          <ac:spMkLst>
            <pc:docMk/>
            <pc:sldMk cId="3869266219" sldId="277"/>
            <ac:spMk id="110" creationId="{A5646441-F7D2-5221-CB0A-54D31170DF51}"/>
          </ac:spMkLst>
        </pc:spChg>
        <pc:spChg chg="add mod topLvl">
          <ac:chgData name="Jeanne BASSABER" userId="1de4022e-758a-41ec-acdc-261cf6acc95a" providerId="ADAL" clId="{3B375766-859A-4028-9292-AFD4388003E7}" dt="2026-07-13T14:45:34.143" v="10517" actId="165"/>
          <ac:spMkLst>
            <pc:docMk/>
            <pc:sldMk cId="3869266219" sldId="277"/>
            <ac:spMk id="111" creationId="{14191B86-54EA-1800-BA84-69E3646078A5}"/>
          </ac:spMkLst>
        </pc:spChg>
        <pc:spChg chg="add mod topLvl">
          <ac:chgData name="Jeanne BASSABER" userId="1de4022e-758a-41ec-acdc-261cf6acc95a" providerId="ADAL" clId="{3B375766-859A-4028-9292-AFD4388003E7}" dt="2026-07-13T14:45:34.143" v="10517" actId="165"/>
          <ac:spMkLst>
            <pc:docMk/>
            <pc:sldMk cId="3869266219" sldId="277"/>
            <ac:spMk id="112" creationId="{4DD3E8B8-A60C-B647-CA31-8428229B5E57}"/>
          </ac:spMkLst>
        </pc:spChg>
        <pc:spChg chg="add del mod topLvl">
          <ac:chgData name="Jeanne BASSABER" userId="1de4022e-758a-41ec-acdc-261cf6acc95a" providerId="ADAL" clId="{3B375766-859A-4028-9292-AFD4388003E7}" dt="2026-07-15T07:25:38.888" v="12302" actId="478"/>
          <ac:spMkLst>
            <pc:docMk/>
            <pc:sldMk cId="3869266219" sldId="277"/>
            <ac:spMk id="113" creationId="{503F7470-2401-22F5-98B7-C6201B47E0D3}"/>
          </ac:spMkLst>
        </pc:spChg>
        <pc:spChg chg="add mod topLvl">
          <ac:chgData name="Jeanne BASSABER" userId="1de4022e-758a-41ec-acdc-261cf6acc95a" providerId="ADAL" clId="{3B375766-859A-4028-9292-AFD4388003E7}" dt="2026-07-13T14:46:18.825" v="10519" actId="165"/>
          <ac:spMkLst>
            <pc:docMk/>
            <pc:sldMk cId="3869266219" sldId="277"/>
            <ac:spMk id="114" creationId="{5D2B6C2B-79A9-5A0D-EBAD-23D9C264ADCA}"/>
          </ac:spMkLst>
        </pc:spChg>
        <pc:spChg chg="add mod topLvl">
          <ac:chgData name="Jeanne BASSABER" userId="1de4022e-758a-41ec-acdc-261cf6acc95a" providerId="ADAL" clId="{3B375766-859A-4028-9292-AFD4388003E7}" dt="2026-07-13T14:46:18.825" v="10519" actId="165"/>
          <ac:spMkLst>
            <pc:docMk/>
            <pc:sldMk cId="3869266219" sldId="277"/>
            <ac:spMk id="115" creationId="{B43A8319-1181-338D-4138-11C3C746A504}"/>
          </ac:spMkLst>
        </pc:spChg>
        <pc:spChg chg="add mod topLvl">
          <ac:chgData name="Jeanne BASSABER" userId="1de4022e-758a-41ec-acdc-261cf6acc95a" providerId="ADAL" clId="{3B375766-859A-4028-9292-AFD4388003E7}" dt="2026-07-13T14:46:18.825" v="10519" actId="165"/>
          <ac:spMkLst>
            <pc:docMk/>
            <pc:sldMk cId="3869266219" sldId="277"/>
            <ac:spMk id="116" creationId="{8EBBE480-CBDD-D534-4A0C-DA1DF51F1D25}"/>
          </ac:spMkLst>
        </pc:spChg>
        <pc:spChg chg="add del mod">
          <ac:chgData name="Jeanne BASSABER" userId="1de4022e-758a-41ec-acdc-261cf6acc95a" providerId="ADAL" clId="{3B375766-859A-4028-9292-AFD4388003E7}" dt="2026-07-15T07:25:42.410" v="12304" actId="478"/>
          <ac:spMkLst>
            <pc:docMk/>
            <pc:sldMk cId="3869266219" sldId="277"/>
            <ac:spMk id="117" creationId="{51F05E6C-A086-C8F9-6BAA-B13F63291F8C}"/>
          </ac:spMkLst>
        </pc:spChg>
        <pc:spChg chg="add del mod">
          <ac:chgData name="Jeanne BASSABER" userId="1de4022e-758a-41ec-acdc-261cf6acc95a" providerId="ADAL" clId="{3B375766-859A-4028-9292-AFD4388003E7}" dt="2026-07-15T07:26:04.551" v="12311" actId="478"/>
          <ac:spMkLst>
            <pc:docMk/>
            <pc:sldMk cId="3869266219" sldId="277"/>
            <ac:spMk id="118" creationId="{6E9877DC-8A23-6673-3531-2E6A5612DE19}"/>
          </ac:spMkLst>
        </pc:spChg>
        <pc:spChg chg="add mod topLvl">
          <ac:chgData name="Jeanne BASSABER" userId="1de4022e-758a-41ec-acdc-261cf6acc95a" providerId="ADAL" clId="{3B375766-859A-4028-9292-AFD4388003E7}" dt="2026-07-13T14:47:03.644" v="10532" actId="165"/>
          <ac:spMkLst>
            <pc:docMk/>
            <pc:sldMk cId="3869266219" sldId="277"/>
            <ac:spMk id="119" creationId="{2A27406E-0727-5FB4-D3AC-86CDF90CE62F}"/>
          </ac:spMkLst>
        </pc:spChg>
        <pc:spChg chg="add mod">
          <ac:chgData name="Jeanne BASSABER" userId="1de4022e-758a-41ec-acdc-261cf6acc95a" providerId="ADAL" clId="{3B375766-859A-4028-9292-AFD4388003E7}" dt="2026-07-13T11:30:45.135" v="4264" actId="164"/>
          <ac:spMkLst>
            <pc:docMk/>
            <pc:sldMk cId="3869266219" sldId="277"/>
            <ac:spMk id="120" creationId="{4224E6B0-80A3-E999-39A2-4CBEE887EC54}"/>
          </ac:spMkLst>
        </pc:spChg>
        <pc:spChg chg="mod">
          <ac:chgData name="Jeanne BASSABER" userId="1de4022e-758a-41ec-acdc-261cf6acc95a" providerId="ADAL" clId="{3B375766-859A-4028-9292-AFD4388003E7}" dt="2026-07-13T11:30:06.156" v="4261" actId="164"/>
          <ac:spMkLst>
            <pc:docMk/>
            <pc:sldMk cId="3869266219" sldId="277"/>
            <ac:spMk id="122" creationId="{0FB2F0DD-1A35-0B4B-3EF2-BFB06831D662}"/>
          </ac:spMkLst>
        </pc:spChg>
        <pc:spChg chg="mod">
          <ac:chgData name="Jeanne BASSABER" userId="1de4022e-758a-41ec-acdc-261cf6acc95a" providerId="ADAL" clId="{3B375766-859A-4028-9292-AFD4388003E7}" dt="2026-07-13T11:30:06.156" v="4261" actId="164"/>
          <ac:spMkLst>
            <pc:docMk/>
            <pc:sldMk cId="3869266219" sldId="277"/>
            <ac:spMk id="126" creationId="{11768E4D-3063-D74E-FD28-9A22D41AF74D}"/>
          </ac:spMkLst>
        </pc:spChg>
        <pc:spChg chg="mod">
          <ac:chgData name="Jeanne BASSABER" userId="1de4022e-758a-41ec-acdc-261cf6acc95a" providerId="ADAL" clId="{3B375766-859A-4028-9292-AFD4388003E7}" dt="2026-07-13T11:30:06.156" v="4261" actId="164"/>
          <ac:spMkLst>
            <pc:docMk/>
            <pc:sldMk cId="3869266219" sldId="277"/>
            <ac:spMk id="128" creationId="{212D6A48-1EF3-4CB7-C8AF-0CED1966436A}"/>
          </ac:spMkLst>
        </pc:spChg>
        <pc:spChg chg="mod">
          <ac:chgData name="Jeanne BASSABER" userId="1de4022e-758a-41ec-acdc-261cf6acc95a" providerId="ADAL" clId="{3B375766-859A-4028-9292-AFD4388003E7}" dt="2026-07-13T11:30:06.156" v="4261" actId="164"/>
          <ac:spMkLst>
            <pc:docMk/>
            <pc:sldMk cId="3869266219" sldId="277"/>
            <ac:spMk id="129" creationId="{750B656D-073C-A42A-9C31-EE4D7F3C193A}"/>
          </ac:spMkLst>
        </pc:spChg>
        <pc:spChg chg="mod">
          <ac:chgData name="Jeanne BASSABER" userId="1de4022e-758a-41ec-acdc-261cf6acc95a" providerId="ADAL" clId="{3B375766-859A-4028-9292-AFD4388003E7}" dt="2026-07-13T11:30:06.156" v="4261" actId="164"/>
          <ac:spMkLst>
            <pc:docMk/>
            <pc:sldMk cId="3869266219" sldId="277"/>
            <ac:spMk id="130" creationId="{06A00DEA-D5F6-D7FD-0AC5-6EDECE2560A5}"/>
          </ac:spMkLst>
        </pc:spChg>
        <pc:spChg chg="mod">
          <ac:chgData name="Jeanne BASSABER" userId="1de4022e-758a-41ec-acdc-261cf6acc95a" providerId="ADAL" clId="{3B375766-859A-4028-9292-AFD4388003E7}" dt="2026-07-13T11:30:06.156" v="4261" actId="164"/>
          <ac:spMkLst>
            <pc:docMk/>
            <pc:sldMk cId="3869266219" sldId="277"/>
            <ac:spMk id="131" creationId="{8E0869AB-45F9-582A-AC96-9CB6957B048C}"/>
          </ac:spMkLst>
        </pc:spChg>
        <pc:spChg chg="mod">
          <ac:chgData name="Jeanne BASSABER" userId="1de4022e-758a-41ec-acdc-261cf6acc95a" providerId="ADAL" clId="{3B375766-859A-4028-9292-AFD4388003E7}" dt="2026-07-13T11:17:28.760" v="3083"/>
          <ac:spMkLst>
            <pc:docMk/>
            <pc:sldMk cId="3869266219" sldId="277"/>
            <ac:spMk id="132" creationId="{DFC12995-CC8F-8B5D-94B6-B017A5F9EC30}"/>
          </ac:spMkLst>
        </pc:spChg>
        <pc:spChg chg="mod">
          <ac:chgData name="Jeanne BASSABER" userId="1de4022e-758a-41ec-acdc-261cf6acc95a" providerId="ADAL" clId="{3B375766-859A-4028-9292-AFD4388003E7}" dt="2026-07-13T11:17:28.760" v="3083"/>
          <ac:spMkLst>
            <pc:docMk/>
            <pc:sldMk cId="3869266219" sldId="277"/>
            <ac:spMk id="134" creationId="{5A263D52-535F-34B7-4083-CF0B2DC58479}"/>
          </ac:spMkLst>
        </pc:spChg>
        <pc:spChg chg="mod">
          <ac:chgData name="Jeanne BASSABER" userId="1de4022e-758a-41ec-acdc-261cf6acc95a" providerId="ADAL" clId="{3B375766-859A-4028-9292-AFD4388003E7}" dt="2026-07-13T11:30:06.156" v="4261" actId="164"/>
          <ac:spMkLst>
            <pc:docMk/>
            <pc:sldMk cId="3869266219" sldId="277"/>
            <ac:spMk id="135" creationId="{2404F7CA-08E7-ACDE-6463-53F4A8EAC48C}"/>
          </ac:spMkLst>
        </pc:spChg>
        <pc:spChg chg="mod">
          <ac:chgData name="Jeanne BASSABER" userId="1de4022e-758a-41ec-acdc-261cf6acc95a" providerId="ADAL" clId="{3B375766-859A-4028-9292-AFD4388003E7}" dt="2026-07-13T11:30:06.156" v="4261" actId="164"/>
          <ac:spMkLst>
            <pc:docMk/>
            <pc:sldMk cId="3869266219" sldId="277"/>
            <ac:spMk id="137" creationId="{DFC5FB78-BD8A-B80E-668A-F667C856999F}"/>
          </ac:spMkLst>
        </pc:spChg>
        <pc:spChg chg="mod">
          <ac:chgData name="Jeanne BASSABER" userId="1de4022e-758a-41ec-acdc-261cf6acc95a" providerId="ADAL" clId="{3B375766-859A-4028-9292-AFD4388003E7}" dt="2026-07-13T14:47:03.644" v="10532" actId="165"/>
          <ac:spMkLst>
            <pc:docMk/>
            <pc:sldMk cId="3869266219" sldId="277"/>
            <ac:spMk id="141" creationId="{16F95662-D5F4-EA95-2067-60EAE7A4203E}"/>
          </ac:spMkLst>
        </pc:spChg>
        <pc:spChg chg="mod">
          <ac:chgData name="Jeanne BASSABER" userId="1de4022e-758a-41ec-acdc-261cf6acc95a" providerId="ADAL" clId="{3B375766-859A-4028-9292-AFD4388003E7}" dt="2026-07-13T11:19:49.093" v="3409"/>
          <ac:spMkLst>
            <pc:docMk/>
            <pc:sldMk cId="3869266219" sldId="277"/>
            <ac:spMk id="142" creationId="{AA77D0F2-5374-3BAF-BF6B-99D29EAD30CA}"/>
          </ac:spMkLst>
        </pc:spChg>
        <pc:spChg chg="mod">
          <ac:chgData name="Jeanne BASSABER" userId="1de4022e-758a-41ec-acdc-261cf6acc95a" providerId="ADAL" clId="{3B375766-859A-4028-9292-AFD4388003E7}" dt="2026-07-13T11:19:49.093" v="3409"/>
          <ac:spMkLst>
            <pc:docMk/>
            <pc:sldMk cId="3869266219" sldId="277"/>
            <ac:spMk id="143" creationId="{E441511A-C239-6D7B-B0B8-FC3D23956946}"/>
          </ac:spMkLst>
        </pc:spChg>
        <pc:spChg chg="mod">
          <ac:chgData name="Jeanne BASSABER" userId="1de4022e-758a-41ec-acdc-261cf6acc95a" providerId="ADAL" clId="{3B375766-859A-4028-9292-AFD4388003E7}" dt="2026-07-13T14:47:03.644" v="10532" actId="165"/>
          <ac:spMkLst>
            <pc:docMk/>
            <pc:sldMk cId="3869266219" sldId="277"/>
            <ac:spMk id="144" creationId="{B516C0EE-E055-0E06-E3F3-28269780B7A7}"/>
          </ac:spMkLst>
        </pc:spChg>
        <pc:spChg chg="mod">
          <ac:chgData name="Jeanne BASSABER" userId="1de4022e-758a-41ec-acdc-261cf6acc95a" providerId="ADAL" clId="{3B375766-859A-4028-9292-AFD4388003E7}" dt="2026-07-13T14:47:03.644" v="10532" actId="165"/>
          <ac:spMkLst>
            <pc:docMk/>
            <pc:sldMk cId="3869266219" sldId="277"/>
            <ac:spMk id="145" creationId="{F657E612-4CCC-45B0-3F66-312FAC2EEC79}"/>
          </ac:spMkLst>
        </pc:spChg>
        <pc:spChg chg="mod">
          <ac:chgData name="Jeanne BASSABER" userId="1de4022e-758a-41ec-acdc-261cf6acc95a" providerId="ADAL" clId="{3B375766-859A-4028-9292-AFD4388003E7}" dt="2026-07-13T14:47:03.644" v="10532" actId="165"/>
          <ac:spMkLst>
            <pc:docMk/>
            <pc:sldMk cId="3869266219" sldId="277"/>
            <ac:spMk id="146" creationId="{3DFB928D-86C3-0213-1899-448778307105}"/>
          </ac:spMkLst>
        </pc:spChg>
        <pc:spChg chg="mod">
          <ac:chgData name="Jeanne BASSABER" userId="1de4022e-758a-41ec-acdc-261cf6acc95a" providerId="ADAL" clId="{3B375766-859A-4028-9292-AFD4388003E7}" dt="2026-07-13T14:47:03.644" v="10532" actId="165"/>
          <ac:spMkLst>
            <pc:docMk/>
            <pc:sldMk cId="3869266219" sldId="277"/>
            <ac:spMk id="147" creationId="{A38A8A08-8208-F084-17A9-07325D82C902}"/>
          </ac:spMkLst>
        </pc:spChg>
        <pc:spChg chg="mod">
          <ac:chgData name="Jeanne BASSABER" userId="1de4022e-758a-41ec-acdc-261cf6acc95a" providerId="ADAL" clId="{3B375766-859A-4028-9292-AFD4388003E7}" dt="2026-07-13T14:47:03.644" v="10532" actId="165"/>
          <ac:spMkLst>
            <pc:docMk/>
            <pc:sldMk cId="3869266219" sldId="277"/>
            <ac:spMk id="148" creationId="{C5221FB3-B0D4-9079-BEAF-FF7FC60E011C}"/>
          </ac:spMkLst>
        </pc:spChg>
        <pc:spChg chg="mod">
          <ac:chgData name="Jeanne BASSABER" userId="1de4022e-758a-41ec-acdc-261cf6acc95a" providerId="ADAL" clId="{3B375766-859A-4028-9292-AFD4388003E7}" dt="2026-07-13T11:19:49.093" v="3409"/>
          <ac:spMkLst>
            <pc:docMk/>
            <pc:sldMk cId="3869266219" sldId="277"/>
            <ac:spMk id="149" creationId="{B96F3B2B-6EE0-9CC1-0389-FC56E862C725}"/>
          </ac:spMkLst>
        </pc:spChg>
        <pc:spChg chg="mod">
          <ac:chgData name="Jeanne BASSABER" userId="1de4022e-758a-41ec-acdc-261cf6acc95a" providerId="ADAL" clId="{3B375766-859A-4028-9292-AFD4388003E7}" dt="2026-07-13T11:19:49.093" v="3409"/>
          <ac:spMkLst>
            <pc:docMk/>
            <pc:sldMk cId="3869266219" sldId="277"/>
            <ac:spMk id="150" creationId="{70691CF4-54BA-EB55-16A2-FB2A210B327E}"/>
          </ac:spMkLst>
        </pc:spChg>
        <pc:spChg chg="mod">
          <ac:chgData name="Jeanne BASSABER" userId="1de4022e-758a-41ec-acdc-261cf6acc95a" providerId="ADAL" clId="{3B375766-859A-4028-9292-AFD4388003E7}" dt="2026-07-13T14:47:03.644" v="10532" actId="165"/>
          <ac:spMkLst>
            <pc:docMk/>
            <pc:sldMk cId="3869266219" sldId="277"/>
            <ac:spMk id="152" creationId="{AC01A8B9-0FE3-A8A2-A7AA-EF90E41EDCEC}"/>
          </ac:spMkLst>
        </pc:spChg>
        <pc:spChg chg="mod">
          <ac:chgData name="Jeanne BASSABER" userId="1de4022e-758a-41ec-acdc-261cf6acc95a" providerId="ADAL" clId="{3B375766-859A-4028-9292-AFD4388003E7}" dt="2026-07-13T14:47:03.644" v="10532" actId="165"/>
          <ac:spMkLst>
            <pc:docMk/>
            <pc:sldMk cId="3869266219" sldId="277"/>
            <ac:spMk id="153" creationId="{ACF20E32-BA83-20ED-E485-9543F042BBCE}"/>
          </ac:spMkLst>
        </pc:spChg>
        <pc:spChg chg="mod">
          <ac:chgData name="Jeanne BASSABER" userId="1de4022e-758a-41ec-acdc-261cf6acc95a" providerId="ADAL" clId="{3B375766-859A-4028-9292-AFD4388003E7}" dt="2026-07-13T14:47:03.644" v="10532" actId="165"/>
          <ac:spMkLst>
            <pc:docMk/>
            <pc:sldMk cId="3869266219" sldId="277"/>
            <ac:spMk id="154" creationId="{77B83062-AD3C-32FA-F7DD-D9A96D73B58D}"/>
          </ac:spMkLst>
        </pc:spChg>
        <pc:grpChg chg="mod ord">
          <ac:chgData name="Jeanne BASSABER" userId="1de4022e-758a-41ec-acdc-261cf6acc95a" providerId="ADAL" clId="{3B375766-859A-4028-9292-AFD4388003E7}" dt="2026-07-13T11:01:16.373" v="2752" actId="164"/>
          <ac:grpSpMkLst>
            <pc:docMk/>
            <pc:sldMk cId="3869266219" sldId="277"/>
            <ac:grpSpMk id="6" creationId="{77A1FC10-CBDA-B889-8F17-1B390C030E16}"/>
          </ac:grpSpMkLst>
        </pc:grpChg>
        <pc:grpChg chg="add mod">
          <ac:chgData name="Jeanne BASSABER" userId="1de4022e-758a-41ec-acdc-261cf6acc95a" providerId="ADAL" clId="{3B375766-859A-4028-9292-AFD4388003E7}" dt="2026-07-13T11:28:55.262" v="4250" actId="164"/>
          <ac:grpSpMkLst>
            <pc:docMk/>
            <pc:sldMk cId="3869266219" sldId="277"/>
            <ac:grpSpMk id="59" creationId="{59877373-0FD1-B2AB-9CD7-A5F8ED66F51D}"/>
          </ac:grpSpMkLst>
        </pc:grpChg>
        <pc:grpChg chg="add mod ord">
          <ac:chgData name="Jeanne BASSABER" userId="1de4022e-758a-41ec-acdc-261cf6acc95a" providerId="ADAL" clId="{3B375766-859A-4028-9292-AFD4388003E7}" dt="2026-07-13T14:46:49.698" v="10528" actId="1076"/>
          <ac:grpSpMkLst>
            <pc:docMk/>
            <pc:sldMk cId="3869266219" sldId="277"/>
            <ac:grpSpMk id="101" creationId="{37863E4F-2E25-E298-2DF6-A7B1754629AF}"/>
          </ac:grpSpMkLst>
        </pc:grpChg>
        <pc:grpChg chg="mod">
          <ac:chgData name="Jeanne BASSABER" userId="1de4022e-758a-41ec-acdc-261cf6acc95a" providerId="ADAL" clId="{3B375766-859A-4028-9292-AFD4388003E7}" dt="2026-07-13T14:47:28.207" v="10538" actId="1076"/>
          <ac:grpSpMkLst>
            <pc:docMk/>
            <pc:sldMk cId="3869266219" sldId="277"/>
            <ac:grpSpMk id="121" creationId="{C5AF5E87-DC4D-B6C1-EBAD-9B98F9A4CB3C}"/>
          </ac:grpSpMkLst>
        </pc:grpChg>
        <pc:grpChg chg="mod ord">
          <ac:chgData name="Jeanne BASSABER" userId="1de4022e-758a-41ec-acdc-261cf6acc95a" providerId="ADAL" clId="{3B375766-859A-4028-9292-AFD4388003E7}" dt="2026-07-13T14:47:33.851" v="10539" actId="1076"/>
          <ac:grpSpMkLst>
            <pc:docMk/>
            <pc:sldMk cId="3869266219" sldId="277"/>
            <ac:grpSpMk id="140" creationId="{A8ECE656-09D8-CB11-E6CD-70149B41AD03}"/>
          </ac:grpSpMkLst>
        </pc:grpChg>
        <pc:picChg chg="add mod">
          <ac:chgData name="Jeanne BASSABER" userId="1de4022e-758a-41ec-acdc-261cf6acc95a" providerId="ADAL" clId="{3B375766-859A-4028-9292-AFD4388003E7}" dt="2026-07-13T11:29:38.666" v="4255" actId="1076"/>
          <ac:picMkLst>
            <pc:docMk/>
            <pc:sldMk cId="3869266219" sldId="277"/>
            <ac:picMk id="16" creationId="{C7B31F9F-BC9A-191D-7BC8-3C81A7A8C0E6}"/>
          </ac:picMkLst>
        </pc:picChg>
      </pc:sldChg>
      <pc:sldChg chg="addSp delSp modSp add mod">
        <pc:chgData name="Jeanne BASSABER" userId="1de4022e-758a-41ec-acdc-261cf6acc95a" providerId="ADAL" clId="{3B375766-859A-4028-9292-AFD4388003E7}" dt="2026-07-15T10:21:29.431" v="18254" actId="20577"/>
        <pc:sldMkLst>
          <pc:docMk/>
          <pc:sldMk cId="2125217254" sldId="278"/>
        </pc:sldMkLst>
        <pc:spChg chg="mod">
          <ac:chgData name="Jeanne BASSABER" userId="1de4022e-758a-41ec-acdc-261cf6acc95a" providerId="ADAL" clId="{3B375766-859A-4028-9292-AFD4388003E7}" dt="2026-07-13T12:47:38.987" v="6350" actId="1076"/>
          <ac:spMkLst>
            <pc:docMk/>
            <pc:sldMk cId="2125217254" sldId="278"/>
            <ac:spMk id="34" creationId="{CEE99920-9506-0C85-A588-EF6CC3E7B384}"/>
          </ac:spMkLst>
        </pc:spChg>
        <pc:spChg chg="mod">
          <ac:chgData name="Jeanne BASSABER" userId="1de4022e-758a-41ec-acdc-261cf6acc95a" providerId="ADAL" clId="{3B375766-859A-4028-9292-AFD4388003E7}" dt="2026-07-15T10:21:29.431" v="18254" actId="20577"/>
          <ac:spMkLst>
            <pc:docMk/>
            <pc:sldMk cId="2125217254" sldId="278"/>
            <ac:spMk id="35" creationId="{F7E035B5-A160-5A54-69B2-6474FECF1AE6}"/>
          </ac:spMkLst>
        </pc:spChg>
        <pc:spChg chg="add mod">
          <ac:chgData name="Jeanne BASSABER" userId="1de4022e-758a-41ec-acdc-261cf6acc95a" providerId="ADAL" clId="{3B375766-859A-4028-9292-AFD4388003E7}" dt="2026-07-13T12:55:39.721" v="6449" actId="207"/>
          <ac:spMkLst>
            <pc:docMk/>
            <pc:sldMk cId="2125217254" sldId="278"/>
            <ac:spMk id="45" creationId="{896530AA-D746-83F3-B886-62ABB9100584}"/>
          </ac:spMkLst>
        </pc:spChg>
        <pc:spChg chg="mod">
          <ac:chgData name="Jeanne BASSABER" userId="1de4022e-758a-41ec-acdc-261cf6acc95a" providerId="ADAL" clId="{3B375766-859A-4028-9292-AFD4388003E7}" dt="2026-07-13T12:55:26.527" v="6447" actId="208"/>
          <ac:spMkLst>
            <pc:docMk/>
            <pc:sldMk cId="2125217254" sldId="278"/>
            <ac:spMk id="49" creationId="{D30C1DD3-5F15-DB75-5A10-9133E276C637}"/>
          </ac:spMkLst>
        </pc:spChg>
        <pc:spChg chg="mod">
          <ac:chgData name="Jeanne BASSABER" userId="1de4022e-758a-41ec-acdc-261cf6acc95a" providerId="ADAL" clId="{3B375766-859A-4028-9292-AFD4388003E7}" dt="2026-07-13T12:55:02.340" v="6442" actId="165"/>
          <ac:spMkLst>
            <pc:docMk/>
            <pc:sldMk cId="2125217254" sldId="278"/>
            <ac:spMk id="50" creationId="{2212E5EC-DD98-E4DB-EFF4-DD491EAFBE6D}"/>
          </ac:spMkLst>
        </pc:spChg>
        <pc:spChg chg="mod">
          <ac:chgData name="Jeanne BASSABER" userId="1de4022e-758a-41ec-acdc-261cf6acc95a" providerId="ADAL" clId="{3B375766-859A-4028-9292-AFD4388003E7}" dt="2026-07-13T12:55:26.527" v="6447" actId="208"/>
          <ac:spMkLst>
            <pc:docMk/>
            <pc:sldMk cId="2125217254" sldId="278"/>
            <ac:spMk id="51" creationId="{3AAEBBC5-6E9D-8ABE-6A29-2A2E1C5797A9}"/>
          </ac:spMkLst>
        </pc:spChg>
        <pc:spChg chg="mod">
          <ac:chgData name="Jeanne BASSABER" userId="1de4022e-758a-41ec-acdc-261cf6acc95a" providerId="ADAL" clId="{3B375766-859A-4028-9292-AFD4388003E7}" dt="2026-07-13T12:55:26.527" v="6447" actId="208"/>
          <ac:spMkLst>
            <pc:docMk/>
            <pc:sldMk cId="2125217254" sldId="278"/>
            <ac:spMk id="52" creationId="{1CDCA20C-A2E9-D396-B924-BB8DD2DA37BC}"/>
          </ac:spMkLst>
        </pc:spChg>
        <pc:spChg chg="mod">
          <ac:chgData name="Jeanne BASSABER" userId="1de4022e-758a-41ec-acdc-261cf6acc95a" providerId="ADAL" clId="{3B375766-859A-4028-9292-AFD4388003E7}" dt="2026-07-13T12:55:26.527" v="6447" actId="208"/>
          <ac:spMkLst>
            <pc:docMk/>
            <pc:sldMk cId="2125217254" sldId="278"/>
            <ac:spMk id="53" creationId="{E89FC14E-D7CC-9E6D-BA96-B1137B991892}"/>
          </ac:spMkLst>
        </pc:spChg>
        <pc:spChg chg="mod">
          <ac:chgData name="Jeanne BASSABER" userId="1de4022e-758a-41ec-acdc-261cf6acc95a" providerId="ADAL" clId="{3B375766-859A-4028-9292-AFD4388003E7}" dt="2026-07-13T12:55:26.527" v="6447" actId="208"/>
          <ac:spMkLst>
            <pc:docMk/>
            <pc:sldMk cId="2125217254" sldId="278"/>
            <ac:spMk id="54" creationId="{FA7726BD-A059-56CD-6E3D-C6CF77702420}"/>
          </ac:spMkLst>
        </pc:spChg>
        <pc:spChg chg="mod">
          <ac:chgData name="Jeanne BASSABER" userId="1de4022e-758a-41ec-acdc-261cf6acc95a" providerId="ADAL" clId="{3B375766-859A-4028-9292-AFD4388003E7}" dt="2026-07-13T12:55:26.527" v="6447" actId="208"/>
          <ac:spMkLst>
            <pc:docMk/>
            <pc:sldMk cId="2125217254" sldId="278"/>
            <ac:spMk id="55" creationId="{AF652CB0-1983-F5AA-CB1F-34EA914B0B93}"/>
          </ac:spMkLst>
        </pc:spChg>
        <pc:spChg chg="mod">
          <ac:chgData name="Jeanne BASSABER" userId="1de4022e-758a-41ec-acdc-261cf6acc95a" providerId="ADAL" clId="{3B375766-859A-4028-9292-AFD4388003E7}" dt="2026-07-13T12:55:26.527" v="6447" actId="208"/>
          <ac:spMkLst>
            <pc:docMk/>
            <pc:sldMk cId="2125217254" sldId="278"/>
            <ac:spMk id="56" creationId="{CF0A5709-64FA-2A9C-25AD-E30C120248E4}"/>
          </ac:spMkLst>
        </pc:spChg>
        <pc:spChg chg="mod">
          <ac:chgData name="Jeanne BASSABER" userId="1de4022e-758a-41ec-acdc-261cf6acc95a" providerId="ADAL" clId="{3B375766-859A-4028-9292-AFD4388003E7}" dt="2026-07-13T12:55:26.527" v="6447" actId="208"/>
          <ac:spMkLst>
            <pc:docMk/>
            <pc:sldMk cId="2125217254" sldId="278"/>
            <ac:spMk id="57" creationId="{2851845B-842C-EC33-DE55-C05D37A7344E}"/>
          </ac:spMkLst>
        </pc:spChg>
        <pc:spChg chg="mod">
          <ac:chgData name="Jeanne BASSABER" userId="1de4022e-758a-41ec-acdc-261cf6acc95a" providerId="ADAL" clId="{3B375766-859A-4028-9292-AFD4388003E7}" dt="2026-07-13T12:55:26.527" v="6447" actId="208"/>
          <ac:spMkLst>
            <pc:docMk/>
            <pc:sldMk cId="2125217254" sldId="278"/>
            <ac:spMk id="58" creationId="{496DB8E4-9C8C-77DE-132E-13A15903674C}"/>
          </ac:spMkLst>
        </pc:spChg>
        <pc:spChg chg="mod">
          <ac:chgData name="Jeanne BASSABER" userId="1de4022e-758a-41ec-acdc-261cf6acc95a" providerId="ADAL" clId="{3B375766-859A-4028-9292-AFD4388003E7}" dt="2026-07-13T12:55:26.527" v="6447" actId="208"/>
          <ac:spMkLst>
            <pc:docMk/>
            <pc:sldMk cId="2125217254" sldId="278"/>
            <ac:spMk id="60" creationId="{35AECE04-DD35-DA3E-226A-CA24EFC8C224}"/>
          </ac:spMkLst>
        </pc:spChg>
        <pc:spChg chg="mod">
          <ac:chgData name="Jeanne BASSABER" userId="1de4022e-758a-41ec-acdc-261cf6acc95a" providerId="ADAL" clId="{3B375766-859A-4028-9292-AFD4388003E7}" dt="2026-07-13T12:55:31.187" v="6448" actId="208"/>
          <ac:spMkLst>
            <pc:docMk/>
            <pc:sldMk cId="2125217254" sldId="278"/>
            <ac:spMk id="62" creationId="{29AB4FC3-8EC5-854B-D642-9E415A76C302}"/>
          </ac:spMkLst>
        </pc:spChg>
        <pc:spChg chg="mod">
          <ac:chgData name="Jeanne BASSABER" userId="1de4022e-758a-41ec-acdc-261cf6acc95a" providerId="ADAL" clId="{3B375766-859A-4028-9292-AFD4388003E7}" dt="2026-07-13T12:55:31.187" v="6448" actId="208"/>
          <ac:spMkLst>
            <pc:docMk/>
            <pc:sldMk cId="2125217254" sldId="278"/>
            <ac:spMk id="65" creationId="{8AEEF2AB-AB0E-64EE-37D4-12975C764005}"/>
          </ac:spMkLst>
        </pc:spChg>
        <pc:spChg chg="mod">
          <ac:chgData name="Jeanne BASSABER" userId="1de4022e-758a-41ec-acdc-261cf6acc95a" providerId="ADAL" clId="{3B375766-859A-4028-9292-AFD4388003E7}" dt="2026-07-13T12:55:31.187" v="6448" actId="208"/>
          <ac:spMkLst>
            <pc:docMk/>
            <pc:sldMk cId="2125217254" sldId="278"/>
            <ac:spMk id="67" creationId="{53764B05-8813-CEA1-50C4-5AB652E91B45}"/>
          </ac:spMkLst>
        </pc:spChg>
        <pc:spChg chg="mod">
          <ac:chgData name="Jeanne BASSABER" userId="1de4022e-758a-41ec-acdc-261cf6acc95a" providerId="ADAL" clId="{3B375766-859A-4028-9292-AFD4388003E7}" dt="2026-07-13T12:55:02.340" v="6442" actId="165"/>
          <ac:spMkLst>
            <pc:docMk/>
            <pc:sldMk cId="2125217254" sldId="278"/>
            <ac:spMk id="69" creationId="{2E1F0E5C-934C-D44C-0F66-8D1FA185F008}"/>
          </ac:spMkLst>
        </pc:spChg>
        <pc:spChg chg="mod">
          <ac:chgData name="Jeanne BASSABER" userId="1de4022e-758a-41ec-acdc-261cf6acc95a" providerId="ADAL" clId="{3B375766-859A-4028-9292-AFD4388003E7}" dt="2026-07-13T12:55:31.187" v="6448" actId="208"/>
          <ac:spMkLst>
            <pc:docMk/>
            <pc:sldMk cId="2125217254" sldId="278"/>
            <ac:spMk id="70" creationId="{285677E5-AAF4-4A17-7888-A2FEA973D581}"/>
          </ac:spMkLst>
        </pc:spChg>
        <pc:spChg chg="mod">
          <ac:chgData name="Jeanne BASSABER" userId="1de4022e-758a-41ec-acdc-261cf6acc95a" providerId="ADAL" clId="{3B375766-859A-4028-9292-AFD4388003E7}" dt="2026-07-13T12:55:31.187" v="6448" actId="208"/>
          <ac:spMkLst>
            <pc:docMk/>
            <pc:sldMk cId="2125217254" sldId="278"/>
            <ac:spMk id="73" creationId="{50010BF1-121E-F2EA-7B44-3DDA7B2BE28C}"/>
          </ac:spMkLst>
        </pc:spChg>
        <pc:spChg chg="mod">
          <ac:chgData name="Jeanne BASSABER" userId="1de4022e-758a-41ec-acdc-261cf6acc95a" providerId="ADAL" clId="{3B375766-859A-4028-9292-AFD4388003E7}" dt="2026-07-13T12:55:31.187" v="6448" actId="208"/>
          <ac:spMkLst>
            <pc:docMk/>
            <pc:sldMk cId="2125217254" sldId="278"/>
            <ac:spMk id="76" creationId="{76CAB1E3-056D-ACBA-FD36-A9860F64CD7B}"/>
          </ac:spMkLst>
        </pc:spChg>
        <pc:spChg chg="mod">
          <ac:chgData name="Jeanne BASSABER" userId="1de4022e-758a-41ec-acdc-261cf6acc95a" providerId="ADAL" clId="{3B375766-859A-4028-9292-AFD4388003E7}" dt="2026-07-13T12:55:31.187" v="6448" actId="208"/>
          <ac:spMkLst>
            <pc:docMk/>
            <pc:sldMk cId="2125217254" sldId="278"/>
            <ac:spMk id="77" creationId="{CCCA06EB-806E-9A4E-51EB-D4A64DF390E2}"/>
          </ac:spMkLst>
        </pc:spChg>
        <pc:spChg chg="mod">
          <ac:chgData name="Jeanne BASSABER" userId="1de4022e-758a-41ec-acdc-261cf6acc95a" providerId="ADAL" clId="{3B375766-859A-4028-9292-AFD4388003E7}" dt="2026-07-13T12:55:02.340" v="6442" actId="165"/>
          <ac:spMkLst>
            <pc:docMk/>
            <pc:sldMk cId="2125217254" sldId="278"/>
            <ac:spMk id="78" creationId="{107175DE-8643-743D-F47B-609DDDB7DCD6}"/>
          </ac:spMkLst>
        </pc:spChg>
        <pc:spChg chg="mod">
          <ac:chgData name="Jeanne BASSABER" userId="1de4022e-758a-41ec-acdc-261cf6acc95a" providerId="ADAL" clId="{3B375766-859A-4028-9292-AFD4388003E7}" dt="2026-07-13T12:55:31.187" v="6448" actId="208"/>
          <ac:spMkLst>
            <pc:docMk/>
            <pc:sldMk cId="2125217254" sldId="278"/>
            <ac:spMk id="79" creationId="{C34C6AF3-5162-A160-72DE-94207B4C8FBB}"/>
          </ac:spMkLst>
        </pc:spChg>
        <pc:spChg chg="mod">
          <ac:chgData name="Jeanne BASSABER" userId="1de4022e-758a-41ec-acdc-261cf6acc95a" providerId="ADAL" clId="{3B375766-859A-4028-9292-AFD4388003E7}" dt="2026-07-13T12:55:31.187" v="6448" actId="208"/>
          <ac:spMkLst>
            <pc:docMk/>
            <pc:sldMk cId="2125217254" sldId="278"/>
            <ac:spMk id="80" creationId="{B1DA58B2-2228-03FB-33C0-9EB65246582F}"/>
          </ac:spMkLst>
        </pc:spChg>
        <pc:spChg chg="mod">
          <ac:chgData name="Jeanne BASSABER" userId="1de4022e-758a-41ec-acdc-261cf6acc95a" providerId="ADAL" clId="{3B375766-859A-4028-9292-AFD4388003E7}" dt="2026-07-13T12:55:02.340" v="6442" actId="165"/>
          <ac:spMkLst>
            <pc:docMk/>
            <pc:sldMk cId="2125217254" sldId="278"/>
            <ac:spMk id="84" creationId="{8A0FFC5B-2190-2981-637F-A2BAC6F8E529}"/>
          </ac:spMkLst>
        </pc:spChg>
        <pc:spChg chg="mod">
          <ac:chgData name="Jeanne BASSABER" userId="1de4022e-758a-41ec-acdc-261cf6acc95a" providerId="ADAL" clId="{3B375766-859A-4028-9292-AFD4388003E7}" dt="2026-07-13T12:55:31.187" v="6448" actId="208"/>
          <ac:spMkLst>
            <pc:docMk/>
            <pc:sldMk cId="2125217254" sldId="278"/>
            <ac:spMk id="85" creationId="{622F256D-DEA8-D01A-E6D5-E5151C74DA2D}"/>
          </ac:spMkLst>
        </pc:spChg>
        <pc:spChg chg="add mod">
          <ac:chgData name="Jeanne BASSABER" userId="1de4022e-758a-41ec-acdc-261cf6acc95a" providerId="ADAL" clId="{3B375766-859A-4028-9292-AFD4388003E7}" dt="2026-07-13T12:54:45.617" v="6440" actId="207"/>
          <ac:spMkLst>
            <pc:docMk/>
            <pc:sldMk cId="2125217254" sldId="278"/>
            <ac:spMk id="87" creationId="{D1604BE6-202F-68B9-59EC-FAE5C63DFBF6}"/>
          </ac:spMkLst>
        </pc:spChg>
        <pc:spChg chg="add mod">
          <ac:chgData name="Jeanne BASSABER" userId="1de4022e-758a-41ec-acdc-261cf6acc95a" providerId="ADAL" clId="{3B375766-859A-4028-9292-AFD4388003E7}" dt="2026-07-13T12:54:49.871" v="6441" actId="207"/>
          <ac:spMkLst>
            <pc:docMk/>
            <pc:sldMk cId="2125217254" sldId="278"/>
            <ac:spMk id="88" creationId="{BF78E340-01E9-2063-42B0-3D6E00BD7570}"/>
          </ac:spMkLst>
        </pc:spChg>
        <pc:spChg chg="add mod">
          <ac:chgData name="Jeanne BASSABER" userId="1de4022e-758a-41ec-acdc-261cf6acc95a" providerId="ADAL" clId="{3B375766-859A-4028-9292-AFD4388003E7}" dt="2026-07-13T14:13:35.665" v="9021" actId="1076"/>
          <ac:spMkLst>
            <pc:docMk/>
            <pc:sldMk cId="2125217254" sldId="278"/>
            <ac:spMk id="90" creationId="{CC51C6D6-88D3-B82E-B5A4-26375A6FBF66}"/>
          </ac:spMkLst>
        </pc:spChg>
        <pc:spChg chg="add del mod">
          <ac:chgData name="Jeanne BASSABER" userId="1de4022e-758a-41ec-acdc-261cf6acc95a" providerId="ADAL" clId="{3B375766-859A-4028-9292-AFD4388003E7}" dt="2026-07-15T09:57:21.580" v="18209" actId="1076"/>
          <ac:spMkLst>
            <pc:docMk/>
            <pc:sldMk cId="2125217254" sldId="278"/>
            <ac:spMk id="91" creationId="{121283AE-1856-DD66-E957-C3EAD2A60EBF}"/>
          </ac:spMkLst>
        </pc:spChg>
        <pc:spChg chg="add del mod">
          <ac:chgData name="Jeanne BASSABER" userId="1de4022e-758a-41ec-acdc-261cf6acc95a" providerId="ADAL" clId="{3B375766-859A-4028-9292-AFD4388003E7}" dt="2026-07-15T09:58:13.608" v="18217" actId="1076"/>
          <ac:spMkLst>
            <pc:docMk/>
            <pc:sldMk cId="2125217254" sldId="278"/>
            <ac:spMk id="92" creationId="{79BCFB75-4D7E-9DF3-B27B-983529C24201}"/>
          </ac:spMkLst>
        </pc:spChg>
        <pc:spChg chg="add del mod topLvl">
          <ac:chgData name="Jeanne BASSABER" userId="1de4022e-758a-41ec-acdc-261cf6acc95a" providerId="ADAL" clId="{3B375766-859A-4028-9292-AFD4388003E7}" dt="2026-07-15T09:58:18.782" v="18218" actId="1076"/>
          <ac:spMkLst>
            <pc:docMk/>
            <pc:sldMk cId="2125217254" sldId="278"/>
            <ac:spMk id="93" creationId="{0373FF78-8F6D-289F-C3E7-BC67CD49950F}"/>
          </ac:spMkLst>
        </pc:spChg>
        <pc:spChg chg="add del mod topLvl">
          <ac:chgData name="Jeanne BASSABER" userId="1de4022e-758a-41ec-acdc-261cf6acc95a" providerId="ADAL" clId="{3B375766-859A-4028-9292-AFD4388003E7}" dt="2026-07-15T09:58:46.866" v="18222" actId="1076"/>
          <ac:spMkLst>
            <pc:docMk/>
            <pc:sldMk cId="2125217254" sldId="278"/>
            <ac:spMk id="94" creationId="{268B5029-A4D6-15F9-8BA5-0F41A9E5C60F}"/>
          </ac:spMkLst>
        </pc:spChg>
        <pc:spChg chg="add mod">
          <ac:chgData name="Jeanne BASSABER" userId="1de4022e-758a-41ec-acdc-261cf6acc95a" providerId="ADAL" clId="{3B375766-859A-4028-9292-AFD4388003E7}" dt="2026-07-15T09:59:08.156" v="18223" actId="20577"/>
          <ac:spMkLst>
            <pc:docMk/>
            <pc:sldMk cId="2125217254" sldId="278"/>
            <ac:spMk id="100" creationId="{9C2D42E8-CF58-5DEF-5949-7B3B650AA82E}"/>
          </ac:spMkLst>
        </pc:spChg>
        <pc:spChg chg="add mod">
          <ac:chgData name="Jeanne BASSABER" userId="1de4022e-758a-41ec-acdc-261cf6acc95a" providerId="ADAL" clId="{3B375766-859A-4028-9292-AFD4388003E7}" dt="2026-07-13T13:07:54.735" v="6602" actId="164"/>
          <ac:spMkLst>
            <pc:docMk/>
            <pc:sldMk cId="2125217254" sldId="278"/>
            <ac:spMk id="101" creationId="{26155BC5-8309-97E1-AEE9-C817256287FA}"/>
          </ac:spMkLst>
        </pc:spChg>
        <pc:spChg chg="mod">
          <ac:chgData name="Jeanne BASSABER" userId="1de4022e-758a-41ec-acdc-261cf6acc95a" providerId="ADAL" clId="{3B375766-859A-4028-9292-AFD4388003E7}" dt="2026-07-13T12:56:05.927" v="6450" actId="165"/>
          <ac:spMkLst>
            <pc:docMk/>
            <pc:sldMk cId="2125217254" sldId="278"/>
            <ac:spMk id="107" creationId="{9FC98010-B021-0A63-E91A-CADEE9E243A7}"/>
          </ac:spMkLst>
        </pc:spChg>
        <pc:spChg chg="mod">
          <ac:chgData name="Jeanne BASSABER" userId="1de4022e-758a-41ec-acdc-261cf6acc95a" providerId="ADAL" clId="{3B375766-859A-4028-9292-AFD4388003E7}" dt="2026-07-13T12:39:43.346" v="6280" actId="208"/>
          <ac:spMkLst>
            <pc:docMk/>
            <pc:sldMk cId="2125217254" sldId="278"/>
            <ac:spMk id="110" creationId="{157A36E4-9C62-A34A-8B0C-C8DE84F08913}"/>
          </ac:spMkLst>
        </pc:spChg>
        <pc:spChg chg="mod">
          <ac:chgData name="Jeanne BASSABER" userId="1de4022e-758a-41ec-acdc-261cf6acc95a" providerId="ADAL" clId="{3B375766-859A-4028-9292-AFD4388003E7}" dt="2026-07-13T12:39:43.346" v="6280" actId="208"/>
          <ac:spMkLst>
            <pc:docMk/>
            <pc:sldMk cId="2125217254" sldId="278"/>
            <ac:spMk id="120" creationId="{EF4DD4DA-E077-63D4-8BB2-849FABE30DA7}"/>
          </ac:spMkLst>
        </pc:spChg>
        <pc:spChg chg="mod">
          <ac:chgData name="Jeanne BASSABER" userId="1de4022e-758a-41ec-acdc-261cf6acc95a" providerId="ADAL" clId="{3B375766-859A-4028-9292-AFD4388003E7}" dt="2026-07-13T12:39:43.346" v="6280" actId="208"/>
          <ac:spMkLst>
            <pc:docMk/>
            <pc:sldMk cId="2125217254" sldId="278"/>
            <ac:spMk id="124" creationId="{2E21D2F9-E6B0-32CA-0E6B-0C5673CA0E6D}"/>
          </ac:spMkLst>
        </pc:spChg>
        <pc:spChg chg="mod">
          <ac:chgData name="Jeanne BASSABER" userId="1de4022e-758a-41ec-acdc-261cf6acc95a" providerId="ADAL" clId="{3B375766-859A-4028-9292-AFD4388003E7}" dt="2026-07-13T12:39:43.346" v="6280" actId="208"/>
          <ac:spMkLst>
            <pc:docMk/>
            <pc:sldMk cId="2125217254" sldId="278"/>
            <ac:spMk id="125" creationId="{966932BD-521F-EA53-D738-CD515517B25A}"/>
          </ac:spMkLst>
        </pc:spChg>
        <pc:spChg chg="mod">
          <ac:chgData name="Jeanne BASSABER" userId="1de4022e-758a-41ec-acdc-261cf6acc95a" providerId="ADAL" clId="{3B375766-859A-4028-9292-AFD4388003E7}" dt="2026-07-13T12:56:05.927" v="6450" actId="165"/>
          <ac:spMkLst>
            <pc:docMk/>
            <pc:sldMk cId="2125217254" sldId="278"/>
            <ac:spMk id="129" creationId="{12A29AFD-18C9-3243-1762-AE93E2CC1698}"/>
          </ac:spMkLst>
        </pc:spChg>
        <pc:spChg chg="mod">
          <ac:chgData name="Jeanne BASSABER" userId="1de4022e-758a-41ec-acdc-261cf6acc95a" providerId="ADAL" clId="{3B375766-859A-4028-9292-AFD4388003E7}" dt="2026-07-13T12:39:43.346" v="6280" actId="208"/>
          <ac:spMkLst>
            <pc:docMk/>
            <pc:sldMk cId="2125217254" sldId="278"/>
            <ac:spMk id="130" creationId="{104A1412-AF68-9D8E-2563-91C17F1E8A58}"/>
          </ac:spMkLst>
        </pc:spChg>
        <pc:spChg chg="mod">
          <ac:chgData name="Jeanne BASSABER" userId="1de4022e-758a-41ec-acdc-261cf6acc95a" providerId="ADAL" clId="{3B375766-859A-4028-9292-AFD4388003E7}" dt="2026-07-13T12:39:43.346" v="6280" actId="208"/>
          <ac:spMkLst>
            <pc:docMk/>
            <pc:sldMk cId="2125217254" sldId="278"/>
            <ac:spMk id="136" creationId="{CF2DF6A7-7CB2-D925-5F37-BE2625D64C04}"/>
          </ac:spMkLst>
        </pc:spChg>
        <pc:spChg chg="mod">
          <ac:chgData name="Jeanne BASSABER" userId="1de4022e-758a-41ec-acdc-261cf6acc95a" providerId="ADAL" clId="{3B375766-859A-4028-9292-AFD4388003E7}" dt="2026-07-13T12:56:05.927" v="6450" actId="165"/>
          <ac:spMkLst>
            <pc:docMk/>
            <pc:sldMk cId="2125217254" sldId="278"/>
            <ac:spMk id="137" creationId="{5D254776-6D15-D0CA-9610-A6E92D1ED3A1}"/>
          </ac:spMkLst>
        </pc:spChg>
        <pc:spChg chg="mod">
          <ac:chgData name="Jeanne BASSABER" userId="1de4022e-758a-41ec-acdc-261cf6acc95a" providerId="ADAL" clId="{3B375766-859A-4028-9292-AFD4388003E7}" dt="2026-07-13T12:39:43.346" v="6280" actId="208"/>
          <ac:spMkLst>
            <pc:docMk/>
            <pc:sldMk cId="2125217254" sldId="278"/>
            <ac:spMk id="138" creationId="{88DD2A31-CFFE-247F-1A47-72BFBC3DF34B}"/>
          </ac:spMkLst>
        </pc:spChg>
        <pc:spChg chg="mod">
          <ac:chgData name="Jeanne BASSABER" userId="1de4022e-758a-41ec-acdc-261cf6acc95a" providerId="ADAL" clId="{3B375766-859A-4028-9292-AFD4388003E7}" dt="2026-07-13T12:39:43.346" v="6280" actId="208"/>
          <ac:spMkLst>
            <pc:docMk/>
            <pc:sldMk cId="2125217254" sldId="278"/>
            <ac:spMk id="139" creationId="{B4E536D7-FE27-6A7D-CDEE-FA1DC1924516}"/>
          </ac:spMkLst>
        </pc:spChg>
        <pc:spChg chg="mod">
          <ac:chgData name="Jeanne BASSABER" userId="1de4022e-758a-41ec-acdc-261cf6acc95a" providerId="ADAL" clId="{3B375766-859A-4028-9292-AFD4388003E7}" dt="2026-07-13T12:39:43.346" v="6280" actId="208"/>
          <ac:spMkLst>
            <pc:docMk/>
            <pc:sldMk cId="2125217254" sldId="278"/>
            <ac:spMk id="141" creationId="{FF86AF7B-4760-AA15-9E21-72B4A6184077}"/>
          </ac:spMkLst>
        </pc:spChg>
        <pc:spChg chg="mod">
          <ac:chgData name="Jeanne BASSABER" userId="1de4022e-758a-41ec-acdc-261cf6acc95a" providerId="ADAL" clId="{3B375766-859A-4028-9292-AFD4388003E7}" dt="2026-07-13T12:56:05.927" v="6450" actId="165"/>
          <ac:spMkLst>
            <pc:docMk/>
            <pc:sldMk cId="2125217254" sldId="278"/>
            <ac:spMk id="142" creationId="{55424644-9B46-32D7-04A2-138C64DCC76E}"/>
          </ac:spMkLst>
        </pc:spChg>
        <pc:spChg chg="mod">
          <ac:chgData name="Jeanne BASSABER" userId="1de4022e-758a-41ec-acdc-261cf6acc95a" providerId="ADAL" clId="{3B375766-859A-4028-9292-AFD4388003E7}" dt="2026-07-13T12:39:43.823" v="6281" actId="208"/>
          <ac:spMkLst>
            <pc:docMk/>
            <pc:sldMk cId="2125217254" sldId="278"/>
            <ac:spMk id="144" creationId="{23D67651-4979-46D4-FE45-25E8CD0AB0EA}"/>
          </ac:spMkLst>
        </pc:spChg>
        <pc:spChg chg="mod">
          <ac:chgData name="Jeanne BASSABER" userId="1de4022e-758a-41ec-acdc-261cf6acc95a" providerId="ADAL" clId="{3B375766-859A-4028-9292-AFD4388003E7}" dt="2026-07-13T12:56:05.927" v="6450" actId="165"/>
          <ac:spMkLst>
            <pc:docMk/>
            <pc:sldMk cId="2125217254" sldId="278"/>
            <ac:spMk id="146" creationId="{409C9D8E-8E34-E080-06D8-9873C74EAE87}"/>
          </ac:spMkLst>
        </pc:spChg>
        <pc:spChg chg="mod">
          <ac:chgData name="Jeanne BASSABER" userId="1de4022e-758a-41ec-acdc-261cf6acc95a" providerId="ADAL" clId="{3B375766-859A-4028-9292-AFD4388003E7}" dt="2026-07-13T12:39:43.823" v="6281" actId="208"/>
          <ac:spMkLst>
            <pc:docMk/>
            <pc:sldMk cId="2125217254" sldId="278"/>
            <ac:spMk id="147" creationId="{744B17DD-5EB5-1BD6-7E03-53A2B422A44B}"/>
          </ac:spMkLst>
        </pc:spChg>
        <pc:spChg chg="mod">
          <ac:chgData name="Jeanne BASSABER" userId="1de4022e-758a-41ec-acdc-261cf6acc95a" providerId="ADAL" clId="{3B375766-859A-4028-9292-AFD4388003E7}" dt="2026-07-13T12:39:43.823" v="6281" actId="208"/>
          <ac:spMkLst>
            <pc:docMk/>
            <pc:sldMk cId="2125217254" sldId="278"/>
            <ac:spMk id="149" creationId="{35AE6CA9-86ED-241A-DFC2-E10EE76A01E5}"/>
          </ac:spMkLst>
        </pc:spChg>
        <pc:spChg chg="mod">
          <ac:chgData name="Jeanne BASSABER" userId="1de4022e-758a-41ec-acdc-261cf6acc95a" providerId="ADAL" clId="{3B375766-859A-4028-9292-AFD4388003E7}" dt="2026-07-13T12:39:43.823" v="6281" actId="208"/>
          <ac:spMkLst>
            <pc:docMk/>
            <pc:sldMk cId="2125217254" sldId="278"/>
            <ac:spMk id="151" creationId="{3939466E-AE15-84D7-64D6-D8FEA99B6563}"/>
          </ac:spMkLst>
        </pc:spChg>
        <pc:spChg chg="mod">
          <ac:chgData name="Jeanne BASSABER" userId="1de4022e-758a-41ec-acdc-261cf6acc95a" providerId="ADAL" clId="{3B375766-859A-4028-9292-AFD4388003E7}" dt="2026-07-13T12:56:05.927" v="6450" actId="165"/>
          <ac:spMkLst>
            <pc:docMk/>
            <pc:sldMk cId="2125217254" sldId="278"/>
            <ac:spMk id="153" creationId="{703AC486-CA3E-509F-7814-237C27FAEC16}"/>
          </ac:spMkLst>
        </pc:spChg>
        <pc:spChg chg="mod">
          <ac:chgData name="Jeanne BASSABER" userId="1de4022e-758a-41ec-acdc-261cf6acc95a" providerId="ADAL" clId="{3B375766-859A-4028-9292-AFD4388003E7}" dt="2026-07-13T12:39:43.823" v="6281" actId="208"/>
          <ac:spMkLst>
            <pc:docMk/>
            <pc:sldMk cId="2125217254" sldId="278"/>
            <ac:spMk id="155" creationId="{CB99CB6E-01F9-4606-8607-1FEE11934D1D}"/>
          </ac:spMkLst>
        </pc:spChg>
        <pc:spChg chg="mod">
          <ac:chgData name="Jeanne BASSABER" userId="1de4022e-758a-41ec-acdc-261cf6acc95a" providerId="ADAL" clId="{3B375766-859A-4028-9292-AFD4388003E7}" dt="2026-07-13T12:39:43.823" v="6281" actId="208"/>
          <ac:spMkLst>
            <pc:docMk/>
            <pc:sldMk cId="2125217254" sldId="278"/>
            <ac:spMk id="157" creationId="{944FAAB6-B879-05AF-AD1B-764AE9F64C81}"/>
          </ac:spMkLst>
        </pc:spChg>
        <pc:spChg chg="mod">
          <ac:chgData name="Jeanne BASSABER" userId="1de4022e-758a-41ec-acdc-261cf6acc95a" providerId="ADAL" clId="{3B375766-859A-4028-9292-AFD4388003E7}" dt="2026-07-13T12:39:43.823" v="6281" actId="208"/>
          <ac:spMkLst>
            <pc:docMk/>
            <pc:sldMk cId="2125217254" sldId="278"/>
            <ac:spMk id="158" creationId="{7A7B6735-E001-C404-4B25-9B13175EFF75}"/>
          </ac:spMkLst>
        </pc:spChg>
        <pc:spChg chg="mod">
          <ac:chgData name="Jeanne BASSABER" userId="1de4022e-758a-41ec-acdc-261cf6acc95a" providerId="ADAL" clId="{3B375766-859A-4028-9292-AFD4388003E7}" dt="2026-07-13T12:39:43.823" v="6281" actId="208"/>
          <ac:spMkLst>
            <pc:docMk/>
            <pc:sldMk cId="2125217254" sldId="278"/>
            <ac:spMk id="160" creationId="{A1E74AE0-5C38-DED7-3AA5-04E8B1BC6C45}"/>
          </ac:spMkLst>
        </pc:spChg>
        <pc:spChg chg="mod">
          <ac:chgData name="Jeanne BASSABER" userId="1de4022e-758a-41ec-acdc-261cf6acc95a" providerId="ADAL" clId="{3B375766-859A-4028-9292-AFD4388003E7}" dt="2026-07-13T12:40:18.913" v="6284"/>
          <ac:spMkLst>
            <pc:docMk/>
            <pc:sldMk cId="2125217254" sldId="278"/>
            <ac:spMk id="162" creationId="{EDEE8C11-3FCD-0EBF-0BFC-57FA47B3BFEF}"/>
          </ac:spMkLst>
        </pc:spChg>
        <pc:spChg chg="mod">
          <ac:chgData name="Jeanne BASSABER" userId="1de4022e-758a-41ec-acdc-261cf6acc95a" providerId="ADAL" clId="{3B375766-859A-4028-9292-AFD4388003E7}" dt="2026-07-13T12:40:18.913" v="6284"/>
          <ac:spMkLst>
            <pc:docMk/>
            <pc:sldMk cId="2125217254" sldId="278"/>
            <ac:spMk id="163" creationId="{9A905A01-40BA-BF91-1DB5-9CA328CC1F9B}"/>
          </ac:spMkLst>
        </pc:spChg>
        <pc:spChg chg="mod">
          <ac:chgData name="Jeanne BASSABER" userId="1de4022e-758a-41ec-acdc-261cf6acc95a" providerId="ADAL" clId="{3B375766-859A-4028-9292-AFD4388003E7}" dt="2026-07-13T12:40:18.913" v="6284"/>
          <ac:spMkLst>
            <pc:docMk/>
            <pc:sldMk cId="2125217254" sldId="278"/>
            <ac:spMk id="164" creationId="{BB554311-2CC5-6590-F5FB-4B18BCDA69FA}"/>
          </ac:spMkLst>
        </pc:spChg>
        <pc:spChg chg="mod">
          <ac:chgData name="Jeanne BASSABER" userId="1de4022e-758a-41ec-acdc-261cf6acc95a" providerId="ADAL" clId="{3B375766-859A-4028-9292-AFD4388003E7}" dt="2026-07-13T12:54:02.206" v="6430" actId="165"/>
          <ac:spMkLst>
            <pc:docMk/>
            <pc:sldMk cId="2125217254" sldId="278"/>
            <ac:spMk id="165" creationId="{B57CBCE4-886C-133E-3616-9990FAFAFF28}"/>
          </ac:spMkLst>
        </pc:spChg>
        <pc:spChg chg="mod">
          <ac:chgData name="Jeanne BASSABER" userId="1de4022e-758a-41ec-acdc-261cf6acc95a" providerId="ADAL" clId="{3B375766-859A-4028-9292-AFD4388003E7}" dt="2026-07-13T12:56:05.927" v="6450" actId="165"/>
          <ac:spMkLst>
            <pc:docMk/>
            <pc:sldMk cId="2125217254" sldId="278"/>
            <ac:spMk id="166" creationId="{B75A42FD-7ACB-F8C7-DC49-7070CF7959D3}"/>
          </ac:spMkLst>
        </pc:spChg>
        <pc:spChg chg="mod">
          <ac:chgData name="Jeanne BASSABER" userId="1de4022e-758a-41ec-acdc-261cf6acc95a" providerId="ADAL" clId="{3B375766-859A-4028-9292-AFD4388003E7}" dt="2026-07-13T12:40:18.913" v="6284"/>
          <ac:spMkLst>
            <pc:docMk/>
            <pc:sldMk cId="2125217254" sldId="278"/>
            <ac:spMk id="167" creationId="{68E633E2-50BB-8059-30D7-40319A67C0B6}"/>
          </ac:spMkLst>
        </pc:spChg>
        <pc:spChg chg="mod">
          <ac:chgData name="Jeanne BASSABER" userId="1de4022e-758a-41ec-acdc-261cf6acc95a" providerId="ADAL" clId="{3B375766-859A-4028-9292-AFD4388003E7}" dt="2026-07-13T12:40:56.145" v="6287"/>
          <ac:spMkLst>
            <pc:docMk/>
            <pc:sldMk cId="2125217254" sldId="278"/>
            <ac:spMk id="169" creationId="{639F634F-905C-A0FC-88E2-BCDADE8F0B6F}"/>
          </ac:spMkLst>
        </pc:spChg>
        <pc:spChg chg="mod">
          <ac:chgData name="Jeanne BASSABER" userId="1de4022e-758a-41ec-acdc-261cf6acc95a" providerId="ADAL" clId="{3B375766-859A-4028-9292-AFD4388003E7}" dt="2026-07-13T12:40:56.145" v="6287"/>
          <ac:spMkLst>
            <pc:docMk/>
            <pc:sldMk cId="2125217254" sldId="278"/>
            <ac:spMk id="171" creationId="{99CC27CD-6497-530C-9D20-C20D04F32840}"/>
          </ac:spMkLst>
        </pc:spChg>
        <pc:spChg chg="mod">
          <ac:chgData name="Jeanne BASSABER" userId="1de4022e-758a-41ec-acdc-261cf6acc95a" providerId="ADAL" clId="{3B375766-859A-4028-9292-AFD4388003E7}" dt="2026-07-13T12:40:56.145" v="6287"/>
          <ac:spMkLst>
            <pc:docMk/>
            <pc:sldMk cId="2125217254" sldId="278"/>
            <ac:spMk id="172" creationId="{329275A8-55B3-EF1A-4B2E-9D056B971DF5}"/>
          </ac:spMkLst>
        </pc:spChg>
        <pc:spChg chg="mod">
          <ac:chgData name="Jeanne BASSABER" userId="1de4022e-758a-41ec-acdc-261cf6acc95a" providerId="ADAL" clId="{3B375766-859A-4028-9292-AFD4388003E7}" dt="2026-07-13T12:40:56.145" v="6287"/>
          <ac:spMkLst>
            <pc:docMk/>
            <pc:sldMk cId="2125217254" sldId="278"/>
            <ac:spMk id="173" creationId="{CCE65299-F9C8-052B-6A13-642A1FBB90D8}"/>
          </ac:spMkLst>
        </pc:spChg>
        <pc:spChg chg="mod">
          <ac:chgData name="Jeanne BASSABER" userId="1de4022e-758a-41ec-acdc-261cf6acc95a" providerId="ADAL" clId="{3B375766-859A-4028-9292-AFD4388003E7}" dt="2026-07-13T12:40:56.145" v="6287"/>
          <ac:spMkLst>
            <pc:docMk/>
            <pc:sldMk cId="2125217254" sldId="278"/>
            <ac:spMk id="175" creationId="{920AC5C1-BFE0-9C5E-43CC-EC8F097FD594}"/>
          </ac:spMkLst>
        </pc:spChg>
        <pc:spChg chg="mod">
          <ac:chgData name="Jeanne BASSABER" userId="1de4022e-758a-41ec-acdc-261cf6acc95a" providerId="ADAL" clId="{3B375766-859A-4028-9292-AFD4388003E7}" dt="2026-07-13T12:40:56.145" v="6287"/>
          <ac:spMkLst>
            <pc:docMk/>
            <pc:sldMk cId="2125217254" sldId="278"/>
            <ac:spMk id="177" creationId="{3AC8D038-9CC2-7C20-E1B5-226414BE5C87}"/>
          </ac:spMkLst>
        </pc:spChg>
        <pc:spChg chg="mod">
          <ac:chgData name="Jeanne BASSABER" userId="1de4022e-758a-41ec-acdc-261cf6acc95a" providerId="ADAL" clId="{3B375766-859A-4028-9292-AFD4388003E7}" dt="2026-07-13T12:40:56.145" v="6287"/>
          <ac:spMkLst>
            <pc:docMk/>
            <pc:sldMk cId="2125217254" sldId="278"/>
            <ac:spMk id="178" creationId="{0A54C3EC-309B-1D41-BF14-47C13B2B049F}"/>
          </ac:spMkLst>
        </pc:spChg>
        <pc:spChg chg="mod">
          <ac:chgData name="Jeanne BASSABER" userId="1de4022e-758a-41ec-acdc-261cf6acc95a" providerId="ADAL" clId="{3B375766-859A-4028-9292-AFD4388003E7}" dt="2026-07-13T12:40:56.145" v="6287"/>
          <ac:spMkLst>
            <pc:docMk/>
            <pc:sldMk cId="2125217254" sldId="278"/>
            <ac:spMk id="179" creationId="{8C08FC0A-059D-4601-E64B-95FB5129BC64}"/>
          </ac:spMkLst>
        </pc:spChg>
        <pc:spChg chg="mod">
          <ac:chgData name="Jeanne BASSABER" userId="1de4022e-758a-41ec-acdc-261cf6acc95a" providerId="ADAL" clId="{3B375766-859A-4028-9292-AFD4388003E7}" dt="2026-07-13T12:40:56.145" v="6287"/>
          <ac:spMkLst>
            <pc:docMk/>
            <pc:sldMk cId="2125217254" sldId="278"/>
            <ac:spMk id="180" creationId="{26FCDD07-560A-2242-FFE7-E92B1BB2478A}"/>
          </ac:spMkLst>
        </pc:spChg>
        <pc:spChg chg="mod">
          <ac:chgData name="Jeanne BASSABER" userId="1de4022e-758a-41ec-acdc-261cf6acc95a" providerId="ADAL" clId="{3B375766-859A-4028-9292-AFD4388003E7}" dt="2026-07-13T12:40:56.145" v="6287"/>
          <ac:spMkLst>
            <pc:docMk/>
            <pc:sldMk cId="2125217254" sldId="278"/>
            <ac:spMk id="182" creationId="{4AA1739A-4202-6857-1CBF-8E5E7E332A6F}"/>
          </ac:spMkLst>
        </pc:spChg>
        <pc:spChg chg="mod">
          <ac:chgData name="Jeanne BASSABER" userId="1de4022e-758a-41ec-acdc-261cf6acc95a" providerId="ADAL" clId="{3B375766-859A-4028-9292-AFD4388003E7}" dt="2026-07-13T12:41:37.416" v="6289"/>
          <ac:spMkLst>
            <pc:docMk/>
            <pc:sldMk cId="2125217254" sldId="278"/>
            <ac:spMk id="184" creationId="{9BA649B8-4CF5-A42A-8FFE-C15787856624}"/>
          </ac:spMkLst>
        </pc:spChg>
        <pc:spChg chg="mod">
          <ac:chgData name="Jeanne BASSABER" userId="1de4022e-758a-41ec-acdc-261cf6acc95a" providerId="ADAL" clId="{3B375766-859A-4028-9292-AFD4388003E7}" dt="2026-07-13T12:41:37.416" v="6289"/>
          <ac:spMkLst>
            <pc:docMk/>
            <pc:sldMk cId="2125217254" sldId="278"/>
            <ac:spMk id="192" creationId="{1F8BCC8C-1211-F349-8CDE-E5E197E2649E}"/>
          </ac:spMkLst>
        </pc:spChg>
        <pc:spChg chg="mod">
          <ac:chgData name="Jeanne BASSABER" userId="1de4022e-758a-41ec-acdc-261cf6acc95a" providerId="ADAL" clId="{3B375766-859A-4028-9292-AFD4388003E7}" dt="2026-07-13T12:56:05.927" v="6450" actId="165"/>
          <ac:spMkLst>
            <pc:docMk/>
            <pc:sldMk cId="2125217254" sldId="278"/>
            <ac:spMk id="193" creationId="{BF4A8898-6533-F3AD-EDCE-0DB777F9CEE7}"/>
          </ac:spMkLst>
        </pc:spChg>
        <pc:spChg chg="mod">
          <ac:chgData name="Jeanne BASSABER" userId="1de4022e-758a-41ec-acdc-261cf6acc95a" providerId="ADAL" clId="{3B375766-859A-4028-9292-AFD4388003E7}" dt="2026-07-13T12:41:37.416" v="6289"/>
          <ac:spMkLst>
            <pc:docMk/>
            <pc:sldMk cId="2125217254" sldId="278"/>
            <ac:spMk id="195" creationId="{016BFEF7-A8F3-D6A2-36F0-D8EA8F8563E1}"/>
          </ac:spMkLst>
        </pc:spChg>
        <pc:spChg chg="mod">
          <ac:chgData name="Jeanne BASSABER" userId="1de4022e-758a-41ec-acdc-261cf6acc95a" providerId="ADAL" clId="{3B375766-859A-4028-9292-AFD4388003E7}" dt="2026-07-13T12:41:37.416" v="6289"/>
          <ac:spMkLst>
            <pc:docMk/>
            <pc:sldMk cId="2125217254" sldId="278"/>
            <ac:spMk id="197" creationId="{EF4A994A-95EB-075D-14AB-3DE5D90DF940}"/>
          </ac:spMkLst>
        </pc:spChg>
        <pc:spChg chg="mod">
          <ac:chgData name="Jeanne BASSABER" userId="1de4022e-758a-41ec-acdc-261cf6acc95a" providerId="ADAL" clId="{3B375766-859A-4028-9292-AFD4388003E7}" dt="2026-07-13T12:41:37.416" v="6289"/>
          <ac:spMkLst>
            <pc:docMk/>
            <pc:sldMk cId="2125217254" sldId="278"/>
            <ac:spMk id="199" creationId="{8461AE46-1D8C-09EC-4D32-ED7A90E24918}"/>
          </ac:spMkLst>
        </pc:spChg>
        <pc:spChg chg="mod">
          <ac:chgData name="Jeanne BASSABER" userId="1de4022e-758a-41ec-acdc-261cf6acc95a" providerId="ADAL" clId="{3B375766-859A-4028-9292-AFD4388003E7}" dt="2026-07-13T12:41:37.416" v="6289"/>
          <ac:spMkLst>
            <pc:docMk/>
            <pc:sldMk cId="2125217254" sldId="278"/>
            <ac:spMk id="200" creationId="{0F558840-7D24-EEC9-8C60-3380FF59D4D3}"/>
          </ac:spMkLst>
        </pc:spChg>
        <pc:spChg chg="mod">
          <ac:chgData name="Jeanne BASSABER" userId="1de4022e-758a-41ec-acdc-261cf6acc95a" providerId="ADAL" clId="{3B375766-859A-4028-9292-AFD4388003E7}" dt="2026-07-13T12:41:37.416" v="6289"/>
          <ac:spMkLst>
            <pc:docMk/>
            <pc:sldMk cId="2125217254" sldId="278"/>
            <ac:spMk id="201" creationId="{CB5074AF-E44F-3BA8-0CBE-1013138D947A}"/>
          </ac:spMkLst>
        </pc:spChg>
        <pc:spChg chg="mod">
          <ac:chgData name="Jeanne BASSABER" userId="1de4022e-758a-41ec-acdc-261cf6acc95a" providerId="ADAL" clId="{3B375766-859A-4028-9292-AFD4388003E7}" dt="2026-07-13T12:41:37.416" v="6289"/>
          <ac:spMkLst>
            <pc:docMk/>
            <pc:sldMk cId="2125217254" sldId="278"/>
            <ac:spMk id="203" creationId="{18ED5894-0A98-C656-DBCA-486B838F00E5}"/>
          </ac:spMkLst>
        </pc:spChg>
        <pc:spChg chg="mod">
          <ac:chgData name="Jeanne BASSABER" userId="1de4022e-758a-41ec-acdc-261cf6acc95a" providerId="ADAL" clId="{3B375766-859A-4028-9292-AFD4388003E7}" dt="2026-07-13T12:56:05.927" v="6450" actId="165"/>
          <ac:spMkLst>
            <pc:docMk/>
            <pc:sldMk cId="2125217254" sldId="278"/>
            <ac:spMk id="205" creationId="{CA3F6E6C-E537-2666-EFF6-84ED95FCF2C7}"/>
          </ac:spMkLst>
        </pc:spChg>
        <pc:spChg chg="mod">
          <ac:chgData name="Jeanne BASSABER" userId="1de4022e-758a-41ec-acdc-261cf6acc95a" providerId="ADAL" clId="{3B375766-859A-4028-9292-AFD4388003E7}" dt="2026-07-13T12:41:37.416" v="6289"/>
          <ac:spMkLst>
            <pc:docMk/>
            <pc:sldMk cId="2125217254" sldId="278"/>
            <ac:spMk id="212" creationId="{5CB599CA-E52F-D2AF-8C99-8AD590784445}"/>
          </ac:spMkLst>
        </pc:spChg>
        <pc:spChg chg="mod">
          <ac:chgData name="Jeanne BASSABER" userId="1de4022e-758a-41ec-acdc-261cf6acc95a" providerId="ADAL" clId="{3B375766-859A-4028-9292-AFD4388003E7}" dt="2026-07-13T12:42:12.060" v="6292"/>
          <ac:spMkLst>
            <pc:docMk/>
            <pc:sldMk cId="2125217254" sldId="278"/>
            <ac:spMk id="215" creationId="{D9C05518-C60F-9A53-D918-91D757BF6145}"/>
          </ac:spMkLst>
        </pc:spChg>
        <pc:spChg chg="mod">
          <ac:chgData name="Jeanne BASSABER" userId="1de4022e-758a-41ec-acdc-261cf6acc95a" providerId="ADAL" clId="{3B375766-859A-4028-9292-AFD4388003E7}" dt="2026-07-13T12:42:12.060" v="6292"/>
          <ac:spMkLst>
            <pc:docMk/>
            <pc:sldMk cId="2125217254" sldId="278"/>
            <ac:spMk id="217" creationId="{43D35298-7B47-F1C0-52B6-C7B28B7F3429}"/>
          </ac:spMkLst>
        </pc:spChg>
        <pc:spChg chg="mod">
          <ac:chgData name="Jeanne BASSABER" userId="1de4022e-758a-41ec-acdc-261cf6acc95a" providerId="ADAL" clId="{3B375766-859A-4028-9292-AFD4388003E7}" dt="2026-07-13T12:42:12.060" v="6292"/>
          <ac:spMkLst>
            <pc:docMk/>
            <pc:sldMk cId="2125217254" sldId="278"/>
            <ac:spMk id="218" creationId="{26F98421-7355-C3A1-0784-891B06969ADE}"/>
          </ac:spMkLst>
        </pc:spChg>
        <pc:spChg chg="mod">
          <ac:chgData name="Jeanne BASSABER" userId="1de4022e-758a-41ec-acdc-261cf6acc95a" providerId="ADAL" clId="{3B375766-859A-4028-9292-AFD4388003E7}" dt="2026-07-13T12:42:12.060" v="6292"/>
          <ac:spMkLst>
            <pc:docMk/>
            <pc:sldMk cId="2125217254" sldId="278"/>
            <ac:spMk id="219" creationId="{E92B3D10-76F6-056B-8481-DC80B2EA8477}"/>
          </ac:spMkLst>
        </pc:spChg>
        <pc:spChg chg="mod">
          <ac:chgData name="Jeanne BASSABER" userId="1de4022e-758a-41ec-acdc-261cf6acc95a" providerId="ADAL" clId="{3B375766-859A-4028-9292-AFD4388003E7}" dt="2026-07-13T12:42:12.060" v="6292"/>
          <ac:spMkLst>
            <pc:docMk/>
            <pc:sldMk cId="2125217254" sldId="278"/>
            <ac:spMk id="220" creationId="{0DA42423-8560-2796-8439-43728663238C}"/>
          </ac:spMkLst>
        </pc:spChg>
        <pc:spChg chg="mod">
          <ac:chgData name="Jeanne BASSABER" userId="1de4022e-758a-41ec-acdc-261cf6acc95a" providerId="ADAL" clId="{3B375766-859A-4028-9292-AFD4388003E7}" dt="2026-07-13T12:42:12.060" v="6292"/>
          <ac:spMkLst>
            <pc:docMk/>
            <pc:sldMk cId="2125217254" sldId="278"/>
            <ac:spMk id="221" creationId="{CBB35C71-9611-0610-F349-842749F341E4}"/>
          </ac:spMkLst>
        </pc:spChg>
        <pc:spChg chg="mod">
          <ac:chgData name="Jeanne BASSABER" userId="1de4022e-758a-41ec-acdc-261cf6acc95a" providerId="ADAL" clId="{3B375766-859A-4028-9292-AFD4388003E7}" dt="2026-07-13T12:42:12.060" v="6292"/>
          <ac:spMkLst>
            <pc:docMk/>
            <pc:sldMk cId="2125217254" sldId="278"/>
            <ac:spMk id="222" creationId="{D65AD744-CF0C-216E-8EA0-E301EC096868}"/>
          </ac:spMkLst>
        </pc:spChg>
        <pc:spChg chg="mod">
          <ac:chgData name="Jeanne BASSABER" userId="1de4022e-758a-41ec-acdc-261cf6acc95a" providerId="ADAL" clId="{3B375766-859A-4028-9292-AFD4388003E7}" dt="2026-07-13T12:42:12.060" v="6292"/>
          <ac:spMkLst>
            <pc:docMk/>
            <pc:sldMk cId="2125217254" sldId="278"/>
            <ac:spMk id="223" creationId="{282B908B-C6C1-8EE5-B7AF-BEB1DC25FF07}"/>
          </ac:spMkLst>
        </pc:spChg>
        <pc:spChg chg="mod">
          <ac:chgData name="Jeanne BASSABER" userId="1de4022e-758a-41ec-acdc-261cf6acc95a" providerId="ADAL" clId="{3B375766-859A-4028-9292-AFD4388003E7}" dt="2026-07-13T12:42:12.060" v="6292"/>
          <ac:spMkLst>
            <pc:docMk/>
            <pc:sldMk cId="2125217254" sldId="278"/>
            <ac:spMk id="224" creationId="{38671874-FEA7-FA7F-12B7-C51EB1BE17DE}"/>
          </ac:spMkLst>
        </pc:spChg>
        <pc:spChg chg="mod">
          <ac:chgData name="Jeanne BASSABER" userId="1de4022e-758a-41ec-acdc-261cf6acc95a" providerId="ADAL" clId="{3B375766-859A-4028-9292-AFD4388003E7}" dt="2026-07-13T12:43:10.114" v="6296"/>
          <ac:spMkLst>
            <pc:docMk/>
            <pc:sldMk cId="2125217254" sldId="278"/>
            <ac:spMk id="226" creationId="{D58A9F6B-AF0C-AD15-F2AE-5DBAE8609CFF}"/>
          </ac:spMkLst>
        </pc:spChg>
        <pc:spChg chg="mod">
          <ac:chgData name="Jeanne BASSABER" userId="1de4022e-758a-41ec-acdc-261cf6acc95a" providerId="ADAL" clId="{3B375766-859A-4028-9292-AFD4388003E7}" dt="2026-07-13T12:43:10.114" v="6296"/>
          <ac:spMkLst>
            <pc:docMk/>
            <pc:sldMk cId="2125217254" sldId="278"/>
            <ac:spMk id="227" creationId="{5D622AE3-F5DF-31D7-1403-16344C4C910F}"/>
          </ac:spMkLst>
        </pc:spChg>
        <pc:spChg chg="mod">
          <ac:chgData name="Jeanne BASSABER" userId="1de4022e-758a-41ec-acdc-261cf6acc95a" providerId="ADAL" clId="{3B375766-859A-4028-9292-AFD4388003E7}" dt="2026-07-13T12:43:10.114" v="6296"/>
          <ac:spMkLst>
            <pc:docMk/>
            <pc:sldMk cId="2125217254" sldId="278"/>
            <ac:spMk id="228" creationId="{9C76FDE8-7117-5521-08FF-AC1995A94B9A}"/>
          </ac:spMkLst>
        </pc:spChg>
        <pc:spChg chg="mod">
          <ac:chgData name="Jeanne BASSABER" userId="1de4022e-758a-41ec-acdc-261cf6acc95a" providerId="ADAL" clId="{3B375766-859A-4028-9292-AFD4388003E7}" dt="2026-07-13T12:56:05.927" v="6450" actId="165"/>
          <ac:spMkLst>
            <pc:docMk/>
            <pc:sldMk cId="2125217254" sldId="278"/>
            <ac:spMk id="229" creationId="{B65809A1-5D48-9EC6-EF35-7F30F97772ED}"/>
          </ac:spMkLst>
        </pc:spChg>
        <pc:spChg chg="mod">
          <ac:chgData name="Jeanne BASSABER" userId="1de4022e-758a-41ec-acdc-261cf6acc95a" providerId="ADAL" clId="{3B375766-859A-4028-9292-AFD4388003E7}" dt="2026-07-13T12:43:10.114" v="6296"/>
          <ac:spMkLst>
            <pc:docMk/>
            <pc:sldMk cId="2125217254" sldId="278"/>
            <ac:spMk id="230" creationId="{3EB35633-C012-5998-29DF-845D9855E0DF}"/>
          </ac:spMkLst>
        </pc:spChg>
        <pc:spChg chg="mod">
          <ac:chgData name="Jeanne BASSABER" userId="1de4022e-758a-41ec-acdc-261cf6acc95a" providerId="ADAL" clId="{3B375766-859A-4028-9292-AFD4388003E7}" dt="2026-07-13T12:43:10.114" v="6296"/>
          <ac:spMkLst>
            <pc:docMk/>
            <pc:sldMk cId="2125217254" sldId="278"/>
            <ac:spMk id="231" creationId="{D58E55FD-DA15-EC1F-6CAC-EEAB3709BD5F}"/>
          </ac:spMkLst>
        </pc:spChg>
        <pc:spChg chg="mod">
          <ac:chgData name="Jeanne BASSABER" userId="1de4022e-758a-41ec-acdc-261cf6acc95a" providerId="ADAL" clId="{3B375766-859A-4028-9292-AFD4388003E7}" dt="2026-07-13T12:43:10.114" v="6296"/>
          <ac:spMkLst>
            <pc:docMk/>
            <pc:sldMk cId="2125217254" sldId="278"/>
            <ac:spMk id="232" creationId="{B149D328-0818-40B0-0B19-486D21651A05}"/>
          </ac:spMkLst>
        </pc:spChg>
        <pc:spChg chg="mod">
          <ac:chgData name="Jeanne BASSABER" userId="1de4022e-758a-41ec-acdc-261cf6acc95a" providerId="ADAL" clId="{3B375766-859A-4028-9292-AFD4388003E7}" dt="2026-07-13T12:43:10.114" v="6296"/>
          <ac:spMkLst>
            <pc:docMk/>
            <pc:sldMk cId="2125217254" sldId="278"/>
            <ac:spMk id="233" creationId="{0ED6B86B-D1B2-5EF3-EFA1-D3A68B028B65}"/>
          </ac:spMkLst>
        </pc:spChg>
        <pc:spChg chg="mod">
          <ac:chgData name="Jeanne BASSABER" userId="1de4022e-758a-41ec-acdc-261cf6acc95a" providerId="ADAL" clId="{3B375766-859A-4028-9292-AFD4388003E7}" dt="2026-07-13T12:43:10.114" v="6296"/>
          <ac:spMkLst>
            <pc:docMk/>
            <pc:sldMk cId="2125217254" sldId="278"/>
            <ac:spMk id="234" creationId="{ED2B14FF-F983-F966-762A-47897F34E1D0}"/>
          </ac:spMkLst>
        </pc:spChg>
        <pc:spChg chg="mod topLvl">
          <ac:chgData name="Jeanne BASSABER" userId="1de4022e-758a-41ec-acdc-261cf6acc95a" providerId="ADAL" clId="{3B375766-859A-4028-9292-AFD4388003E7}" dt="2026-07-13T13:08:17.487" v="6606" actId="165"/>
          <ac:spMkLst>
            <pc:docMk/>
            <pc:sldMk cId="2125217254" sldId="278"/>
            <ac:spMk id="241" creationId="{072F225D-923A-458E-2EFD-BF5A2C838250}"/>
          </ac:spMkLst>
        </pc:spChg>
        <pc:spChg chg="mod topLvl">
          <ac:chgData name="Jeanne BASSABER" userId="1de4022e-758a-41ec-acdc-261cf6acc95a" providerId="ADAL" clId="{3B375766-859A-4028-9292-AFD4388003E7}" dt="2026-07-15T09:58:00.163" v="18216" actId="122"/>
          <ac:spMkLst>
            <pc:docMk/>
            <pc:sldMk cId="2125217254" sldId="278"/>
            <ac:spMk id="242" creationId="{EDAC8A4F-0A00-DD02-6A90-5DEF6583E1EC}"/>
          </ac:spMkLst>
        </pc:spChg>
        <pc:spChg chg="add mod">
          <ac:chgData name="Jeanne BASSABER" userId="1de4022e-758a-41ec-acdc-261cf6acc95a" providerId="ADAL" clId="{3B375766-859A-4028-9292-AFD4388003E7}" dt="2026-07-13T13:06:40.606" v="6548" actId="1076"/>
          <ac:spMkLst>
            <pc:docMk/>
            <pc:sldMk cId="2125217254" sldId="278"/>
            <ac:spMk id="243" creationId="{EC21B916-79B7-9171-5A25-25E52FAF2ADF}"/>
          </ac:spMkLst>
        </pc:spChg>
        <pc:spChg chg="mod topLvl">
          <ac:chgData name="Jeanne BASSABER" userId="1de4022e-758a-41ec-acdc-261cf6acc95a" providerId="ADAL" clId="{3B375766-859A-4028-9292-AFD4388003E7}" dt="2026-07-13T14:00:52.597" v="8835" actId="207"/>
          <ac:spMkLst>
            <pc:docMk/>
            <pc:sldMk cId="2125217254" sldId="278"/>
            <ac:spMk id="245" creationId="{004BDBF7-6D2F-6082-E24E-35F3155F1FCE}"/>
          </ac:spMkLst>
        </pc:spChg>
        <pc:spChg chg="mod topLvl">
          <ac:chgData name="Jeanne BASSABER" userId="1de4022e-758a-41ec-acdc-261cf6acc95a" providerId="ADAL" clId="{3B375766-859A-4028-9292-AFD4388003E7}" dt="2026-07-13T14:00:57.515" v="8836" actId="208"/>
          <ac:spMkLst>
            <pc:docMk/>
            <pc:sldMk cId="2125217254" sldId="278"/>
            <ac:spMk id="246" creationId="{753240A6-7EDB-ADB3-2597-D4F18D65748C}"/>
          </ac:spMkLst>
        </pc:spChg>
        <pc:spChg chg="add mod">
          <ac:chgData name="Jeanne BASSABER" userId="1de4022e-758a-41ec-acdc-261cf6acc95a" providerId="ADAL" clId="{3B375766-859A-4028-9292-AFD4388003E7}" dt="2026-07-13T13:07:31.969" v="6600" actId="1076"/>
          <ac:spMkLst>
            <pc:docMk/>
            <pc:sldMk cId="2125217254" sldId="278"/>
            <ac:spMk id="247" creationId="{1097B645-001C-497E-5FB5-CD1C067DFCB0}"/>
          </ac:spMkLst>
        </pc:spChg>
        <pc:grpChg chg="mod">
          <ac:chgData name="Jeanne BASSABER" userId="1de4022e-758a-41ec-acdc-261cf6acc95a" providerId="ADAL" clId="{3B375766-859A-4028-9292-AFD4388003E7}" dt="2026-07-13T12:11:00.828" v="5022" actId="1076"/>
          <ac:grpSpMkLst>
            <pc:docMk/>
            <pc:sldMk cId="2125217254" sldId="278"/>
            <ac:grpSpMk id="46" creationId="{5153E22A-5474-DE40-2CE5-CD1CE115E202}"/>
          </ac:grpSpMkLst>
        </pc:grpChg>
        <pc:grpChg chg="mod">
          <ac:chgData name="Jeanne BASSABER" userId="1de4022e-758a-41ec-acdc-261cf6acc95a" providerId="ADAL" clId="{3B375766-859A-4028-9292-AFD4388003E7}" dt="2026-07-13T12:11:00.828" v="5022" actId="1076"/>
          <ac:grpSpMkLst>
            <pc:docMk/>
            <pc:sldMk cId="2125217254" sldId="278"/>
            <ac:grpSpMk id="61" creationId="{C85BE128-2DC1-EE71-E99F-6E8942F30DBF}"/>
          </ac:grpSpMkLst>
        </pc:grpChg>
        <pc:grpChg chg="mod">
          <ac:chgData name="Jeanne BASSABER" userId="1de4022e-758a-41ec-acdc-261cf6acc95a" providerId="ADAL" clId="{3B375766-859A-4028-9292-AFD4388003E7}" dt="2026-07-13T13:07:54.735" v="6602" actId="164"/>
          <ac:grpSpMkLst>
            <pc:docMk/>
            <pc:sldMk cId="2125217254" sldId="278"/>
            <ac:grpSpMk id="104" creationId="{02F6B175-B160-4722-EAA4-27A292DADFFE}"/>
          </ac:grpSpMkLst>
        </pc:grpChg>
        <pc:grpChg chg="mod">
          <ac:chgData name="Jeanne BASSABER" userId="1de4022e-758a-41ec-acdc-261cf6acc95a" providerId="ADAL" clId="{3B375766-859A-4028-9292-AFD4388003E7}" dt="2026-07-13T13:07:54.735" v="6602" actId="164"/>
          <ac:grpSpMkLst>
            <pc:docMk/>
            <pc:sldMk cId="2125217254" sldId="278"/>
            <ac:grpSpMk id="143" creationId="{5458D85D-E7AE-C59C-9A8E-EAB9D0844D95}"/>
          </ac:grpSpMkLst>
        </pc:grpChg>
        <pc:grpChg chg="add mod">
          <ac:chgData name="Jeanne BASSABER" userId="1de4022e-758a-41ec-acdc-261cf6acc95a" providerId="ADAL" clId="{3B375766-859A-4028-9292-AFD4388003E7}" dt="2026-07-13T13:07:54.735" v="6602" actId="164"/>
          <ac:grpSpMkLst>
            <pc:docMk/>
            <pc:sldMk cId="2125217254" sldId="278"/>
            <ac:grpSpMk id="161" creationId="{16DAC7D5-A9E6-2177-0AE7-A53C483371E1}"/>
          </ac:grpSpMkLst>
        </pc:grpChg>
        <pc:grpChg chg="mod">
          <ac:chgData name="Jeanne BASSABER" userId="1de4022e-758a-41ec-acdc-261cf6acc95a" providerId="ADAL" clId="{3B375766-859A-4028-9292-AFD4388003E7}" dt="2026-07-13T13:07:54.735" v="6602" actId="164"/>
          <ac:grpSpMkLst>
            <pc:docMk/>
            <pc:sldMk cId="2125217254" sldId="278"/>
            <ac:grpSpMk id="168" creationId="{58DAA537-7AAE-322A-7E97-A95422BF5F28}"/>
          </ac:grpSpMkLst>
        </pc:grpChg>
        <pc:grpChg chg="mod">
          <ac:chgData name="Jeanne BASSABER" userId="1de4022e-758a-41ec-acdc-261cf6acc95a" providerId="ADAL" clId="{3B375766-859A-4028-9292-AFD4388003E7}" dt="2026-07-13T13:07:54.735" v="6602" actId="164"/>
          <ac:grpSpMkLst>
            <pc:docMk/>
            <pc:sldMk cId="2125217254" sldId="278"/>
            <ac:grpSpMk id="183" creationId="{37384F53-D118-C82C-33F9-A58005765722}"/>
          </ac:grpSpMkLst>
        </pc:grpChg>
        <pc:grpChg chg="add mod">
          <ac:chgData name="Jeanne BASSABER" userId="1de4022e-758a-41ec-acdc-261cf6acc95a" providerId="ADAL" clId="{3B375766-859A-4028-9292-AFD4388003E7}" dt="2026-07-13T13:07:54.735" v="6602" actId="164"/>
          <ac:grpSpMkLst>
            <pc:docMk/>
            <pc:sldMk cId="2125217254" sldId="278"/>
            <ac:grpSpMk id="214" creationId="{5C8D7511-B6CA-8AC5-4E85-74EC208DCBE2}"/>
          </ac:grpSpMkLst>
        </pc:grpChg>
        <pc:grpChg chg="add mod">
          <ac:chgData name="Jeanne BASSABER" userId="1de4022e-758a-41ec-acdc-261cf6acc95a" providerId="ADAL" clId="{3B375766-859A-4028-9292-AFD4388003E7}" dt="2026-07-13T13:07:54.735" v="6602" actId="164"/>
          <ac:grpSpMkLst>
            <pc:docMk/>
            <pc:sldMk cId="2125217254" sldId="278"/>
            <ac:grpSpMk id="225" creationId="{76F58FFE-8B69-DC72-6DF2-2AD763B17DA2}"/>
          </ac:grpSpMkLst>
        </pc:grpChg>
        <pc:grpChg chg="add mod">
          <ac:chgData name="Jeanne BASSABER" userId="1de4022e-758a-41ec-acdc-261cf6acc95a" providerId="ADAL" clId="{3B375766-859A-4028-9292-AFD4388003E7}" dt="2026-07-13T13:08:01.889" v="6603" actId="1076"/>
          <ac:grpSpMkLst>
            <pc:docMk/>
            <pc:sldMk cId="2125217254" sldId="278"/>
            <ac:grpSpMk id="248" creationId="{0399E236-4F0A-1DB5-9B9D-E9116FD06A59}"/>
          </ac:grpSpMkLst>
        </pc:grpChg>
        <pc:cxnChg chg="add del">
          <ac:chgData name="Jeanne BASSABER" userId="1de4022e-758a-41ec-acdc-261cf6acc95a" providerId="ADAL" clId="{3B375766-859A-4028-9292-AFD4388003E7}" dt="2026-07-15T09:58:41.970" v="18221" actId="478"/>
          <ac:cxnSpMkLst>
            <pc:docMk/>
            <pc:sldMk cId="2125217254" sldId="278"/>
            <ac:cxnSpMk id="3" creationId="{BD3F0279-DF23-2C9F-0E68-233160A3CE14}"/>
          </ac:cxnSpMkLst>
        </pc:cxnChg>
        <pc:cxnChg chg="add mod">
          <ac:chgData name="Jeanne BASSABER" userId="1de4022e-758a-41ec-acdc-261cf6acc95a" providerId="ADAL" clId="{3B375766-859A-4028-9292-AFD4388003E7}" dt="2026-07-13T12:10:50.283" v="5019" actId="1076"/>
          <ac:cxnSpMkLst>
            <pc:docMk/>
            <pc:sldMk cId="2125217254" sldId="278"/>
            <ac:cxnSpMk id="31" creationId="{7EC7C12D-6228-FA85-6740-ACD30C4208B3}"/>
          </ac:cxnSpMkLst>
        </pc:cxnChg>
        <pc:cxnChg chg="add mod">
          <ac:chgData name="Jeanne BASSABER" userId="1de4022e-758a-41ec-acdc-261cf6acc95a" providerId="ADAL" clId="{3B375766-859A-4028-9292-AFD4388003E7}" dt="2026-07-13T12:11:16.444" v="5026" actId="1076"/>
          <ac:cxnSpMkLst>
            <pc:docMk/>
            <pc:sldMk cId="2125217254" sldId="278"/>
            <ac:cxnSpMk id="36" creationId="{4E6613F7-5D5C-414A-8754-565BA7E42900}"/>
          </ac:cxnSpMkLst>
        </pc:cxnChg>
        <pc:cxnChg chg="add mod">
          <ac:chgData name="Jeanne BASSABER" userId="1de4022e-758a-41ec-acdc-261cf6acc95a" providerId="ADAL" clId="{3B375766-859A-4028-9292-AFD4388003E7}" dt="2026-07-13T12:11:12.724" v="5025" actId="1076"/>
          <ac:cxnSpMkLst>
            <pc:docMk/>
            <pc:sldMk cId="2125217254" sldId="278"/>
            <ac:cxnSpMk id="39" creationId="{2BFF86FF-B50B-C127-1C81-D802DA6650CF}"/>
          </ac:cxnSpMkLst>
        </pc:cxnChg>
        <pc:cxnChg chg="add del mod topLvl">
          <ac:chgData name="Jeanne BASSABER" userId="1de4022e-758a-41ec-acdc-261cf6acc95a" providerId="ADAL" clId="{3B375766-859A-4028-9292-AFD4388003E7}" dt="2026-07-13T12:22:07.466" v="5269" actId="1076"/>
          <ac:cxnSpMkLst>
            <pc:docMk/>
            <pc:sldMk cId="2125217254" sldId="278"/>
            <ac:cxnSpMk id="40" creationId="{40CC559C-E5B1-0706-5550-B2C83CC40D54}"/>
          </ac:cxnSpMkLst>
        </pc:cxnChg>
        <pc:cxnChg chg="add mod topLvl">
          <ac:chgData name="Jeanne BASSABER" userId="1de4022e-758a-41ec-acdc-261cf6acc95a" providerId="ADAL" clId="{3B375766-859A-4028-9292-AFD4388003E7}" dt="2026-07-15T09:57:48.873" v="18213" actId="1076"/>
          <ac:cxnSpMkLst>
            <pc:docMk/>
            <pc:sldMk cId="2125217254" sldId="278"/>
            <ac:cxnSpMk id="42" creationId="{3E94C5B2-11F9-26D8-7D30-3C336D8C56BB}"/>
          </ac:cxnSpMkLst>
        </pc:cxnChg>
        <pc:cxnChg chg="add del mod topLvl">
          <ac:chgData name="Jeanne BASSABER" userId="1de4022e-758a-41ec-acdc-261cf6acc95a" providerId="ADAL" clId="{3B375766-859A-4028-9292-AFD4388003E7}" dt="2026-07-13T12:22:15.878" v="5271" actId="1076"/>
          <ac:cxnSpMkLst>
            <pc:docMk/>
            <pc:sldMk cId="2125217254" sldId="278"/>
            <ac:cxnSpMk id="43" creationId="{F33D5A53-9807-A3D5-5C88-666BAF8610B1}"/>
          </ac:cxnSpMkLst>
        </pc:cxnChg>
      </pc:sldChg>
      <pc:sldChg chg="addSp delSp modSp add mod">
        <pc:chgData name="Jeanne BASSABER" userId="1de4022e-758a-41ec-acdc-261cf6acc95a" providerId="ADAL" clId="{3B375766-859A-4028-9292-AFD4388003E7}" dt="2026-07-15T10:21:34.537" v="18256" actId="20577"/>
        <pc:sldMkLst>
          <pc:docMk/>
          <pc:sldMk cId="3322742640" sldId="280"/>
        </pc:sldMkLst>
        <pc:spChg chg="mod">
          <ac:chgData name="Jeanne BASSABER" userId="1de4022e-758a-41ec-acdc-261cf6acc95a" providerId="ADAL" clId="{3B375766-859A-4028-9292-AFD4388003E7}" dt="2026-07-13T13:20:41.749" v="6853" actId="164"/>
          <ac:spMkLst>
            <pc:docMk/>
            <pc:sldMk cId="3322742640" sldId="280"/>
            <ac:spMk id="2" creationId="{7D2E822E-EA34-C90B-7622-271411CD137E}"/>
          </ac:spMkLst>
        </pc:spChg>
        <pc:spChg chg="mod">
          <ac:chgData name="Jeanne BASSABER" userId="1de4022e-758a-41ec-acdc-261cf6acc95a" providerId="ADAL" clId="{3B375766-859A-4028-9292-AFD4388003E7}" dt="2026-07-13T13:20:41.749" v="6853" actId="164"/>
          <ac:spMkLst>
            <pc:docMk/>
            <pc:sldMk cId="3322742640" sldId="280"/>
            <ac:spMk id="3" creationId="{9E285791-3725-AA2E-A332-84357C622473}"/>
          </ac:spMkLst>
        </pc:spChg>
        <pc:spChg chg="mod">
          <ac:chgData name="Jeanne BASSABER" userId="1de4022e-758a-41ec-acdc-261cf6acc95a" providerId="ADAL" clId="{3B375766-859A-4028-9292-AFD4388003E7}" dt="2026-07-13T13:54:52.965" v="8785" actId="164"/>
          <ac:spMkLst>
            <pc:docMk/>
            <pc:sldMk cId="3322742640" sldId="280"/>
            <ac:spMk id="4" creationId="{6F3C2ADD-17B2-66B7-68FA-236AF8EEE89F}"/>
          </ac:spMkLst>
        </pc:spChg>
        <pc:spChg chg="add mod topLvl">
          <ac:chgData name="Jeanne BASSABER" userId="1de4022e-758a-41ec-acdc-261cf6acc95a" providerId="ADAL" clId="{3B375766-859A-4028-9292-AFD4388003E7}" dt="2026-07-13T14:58:31.001" v="10565" actId="165"/>
          <ac:spMkLst>
            <pc:docMk/>
            <pc:sldMk cId="3322742640" sldId="280"/>
            <ac:spMk id="5" creationId="{7B515199-FF35-7A83-B67B-1CE446DAF649}"/>
          </ac:spMkLst>
        </pc:spChg>
        <pc:spChg chg="mod">
          <ac:chgData name="Jeanne BASSABER" userId="1de4022e-758a-41ec-acdc-261cf6acc95a" providerId="ADAL" clId="{3B375766-859A-4028-9292-AFD4388003E7}" dt="2026-07-13T13:54:52.965" v="8785" actId="164"/>
          <ac:spMkLst>
            <pc:docMk/>
            <pc:sldMk cId="3322742640" sldId="280"/>
            <ac:spMk id="6" creationId="{2014240D-CFC0-8186-5F1B-3163FAFF8F82}"/>
          </ac:spMkLst>
        </pc:spChg>
        <pc:spChg chg="mod">
          <ac:chgData name="Jeanne BASSABER" userId="1de4022e-758a-41ec-acdc-261cf6acc95a" providerId="ADAL" clId="{3B375766-859A-4028-9292-AFD4388003E7}" dt="2026-07-13T13:54:52.965" v="8785" actId="164"/>
          <ac:spMkLst>
            <pc:docMk/>
            <pc:sldMk cId="3322742640" sldId="280"/>
            <ac:spMk id="7" creationId="{C6094AE4-51CA-6BA6-DE69-53A84BA2D7BC}"/>
          </ac:spMkLst>
        </pc:spChg>
        <pc:spChg chg="mod">
          <ac:chgData name="Jeanne BASSABER" userId="1de4022e-758a-41ec-acdc-261cf6acc95a" providerId="ADAL" clId="{3B375766-859A-4028-9292-AFD4388003E7}" dt="2026-07-13T13:54:52.965" v="8785" actId="164"/>
          <ac:spMkLst>
            <pc:docMk/>
            <pc:sldMk cId="3322742640" sldId="280"/>
            <ac:spMk id="8" creationId="{02F44013-F05E-365B-1FD5-32A495D76D6B}"/>
          </ac:spMkLst>
        </pc:spChg>
        <pc:spChg chg="mod">
          <ac:chgData name="Jeanne BASSABER" userId="1de4022e-758a-41ec-acdc-261cf6acc95a" providerId="ADAL" clId="{3B375766-859A-4028-9292-AFD4388003E7}" dt="2026-07-13T14:58:31.001" v="10565" actId="165"/>
          <ac:spMkLst>
            <pc:docMk/>
            <pc:sldMk cId="3322742640" sldId="280"/>
            <ac:spMk id="10" creationId="{8382DD93-E080-02E8-2C27-87E54C5587B4}"/>
          </ac:spMkLst>
        </pc:spChg>
        <pc:spChg chg="mod">
          <ac:chgData name="Jeanne BASSABER" userId="1de4022e-758a-41ec-acdc-261cf6acc95a" providerId="ADAL" clId="{3B375766-859A-4028-9292-AFD4388003E7}" dt="2026-07-13T13:46:59.510" v="8600" actId="165"/>
          <ac:spMkLst>
            <pc:docMk/>
            <pc:sldMk cId="3322742640" sldId="280"/>
            <ac:spMk id="15" creationId="{7FCFF553-DE1B-A623-C632-4A9E5EB66109}"/>
          </ac:spMkLst>
        </pc:spChg>
        <pc:spChg chg="mod">
          <ac:chgData name="Jeanne BASSABER" userId="1de4022e-758a-41ec-acdc-261cf6acc95a" providerId="ADAL" clId="{3B375766-859A-4028-9292-AFD4388003E7}" dt="2026-07-13T14:58:31.001" v="10565" actId="165"/>
          <ac:spMkLst>
            <pc:docMk/>
            <pc:sldMk cId="3322742640" sldId="280"/>
            <ac:spMk id="30" creationId="{E93F129E-0F1A-3032-2FE5-6A724ECFFF02}"/>
          </ac:spMkLst>
        </pc:spChg>
        <pc:spChg chg="mod">
          <ac:chgData name="Jeanne BASSABER" userId="1de4022e-758a-41ec-acdc-261cf6acc95a" providerId="ADAL" clId="{3B375766-859A-4028-9292-AFD4388003E7}" dt="2026-07-13T14:58:31.001" v="10565" actId="165"/>
          <ac:spMkLst>
            <pc:docMk/>
            <pc:sldMk cId="3322742640" sldId="280"/>
            <ac:spMk id="86" creationId="{72A915BF-CF6E-F784-BE2A-A3528496B8F3}"/>
          </ac:spMkLst>
        </pc:spChg>
        <pc:spChg chg="mod">
          <ac:chgData name="Jeanne BASSABER" userId="1de4022e-758a-41ec-acdc-261cf6acc95a" providerId="ADAL" clId="{3B375766-859A-4028-9292-AFD4388003E7}" dt="2026-07-13T14:58:31.001" v="10565" actId="165"/>
          <ac:spMkLst>
            <pc:docMk/>
            <pc:sldMk cId="3322742640" sldId="280"/>
            <ac:spMk id="244" creationId="{72E760DA-8A32-F224-1ACB-6A8185FC0FD3}"/>
          </ac:spMkLst>
        </pc:spChg>
        <pc:spChg chg="mod">
          <ac:chgData name="Jeanne BASSABER" userId="1de4022e-758a-41ec-acdc-261cf6acc95a" providerId="ADAL" clId="{3B375766-859A-4028-9292-AFD4388003E7}" dt="2026-07-13T14:58:31.001" v="10565" actId="165"/>
          <ac:spMkLst>
            <pc:docMk/>
            <pc:sldMk cId="3322742640" sldId="280"/>
            <ac:spMk id="252" creationId="{90455C91-7AC0-295D-B2BC-6E9244145A2E}"/>
          </ac:spMkLst>
        </pc:spChg>
        <pc:spChg chg="mod">
          <ac:chgData name="Jeanne BASSABER" userId="1de4022e-758a-41ec-acdc-261cf6acc95a" providerId="ADAL" clId="{3B375766-859A-4028-9292-AFD4388003E7}" dt="2026-07-13T14:58:31.001" v="10565" actId="165"/>
          <ac:spMkLst>
            <pc:docMk/>
            <pc:sldMk cId="3322742640" sldId="280"/>
            <ac:spMk id="264" creationId="{9CC12137-5324-C050-DEA2-5EA6A840423B}"/>
          </ac:spMkLst>
        </pc:spChg>
        <pc:spChg chg="mod">
          <ac:chgData name="Jeanne BASSABER" userId="1de4022e-758a-41ec-acdc-261cf6acc95a" providerId="ADAL" clId="{3B375766-859A-4028-9292-AFD4388003E7}" dt="2026-07-13T14:58:31.001" v="10565" actId="165"/>
          <ac:spMkLst>
            <pc:docMk/>
            <pc:sldMk cId="3322742640" sldId="280"/>
            <ac:spMk id="272" creationId="{0CA0C5EC-EAED-F4B7-98B2-DDED8B78D987}"/>
          </ac:spMkLst>
        </pc:spChg>
        <pc:spChg chg="mod">
          <ac:chgData name="Jeanne BASSABER" userId="1de4022e-758a-41ec-acdc-261cf6acc95a" providerId="ADAL" clId="{3B375766-859A-4028-9292-AFD4388003E7}" dt="2026-07-13T14:58:31.001" v="10565" actId="165"/>
          <ac:spMkLst>
            <pc:docMk/>
            <pc:sldMk cId="3322742640" sldId="280"/>
            <ac:spMk id="274" creationId="{E1F75A0B-D44B-1708-69EC-19F31A834E87}"/>
          </ac:spMkLst>
        </pc:spChg>
        <pc:spChg chg="mod">
          <ac:chgData name="Jeanne BASSABER" userId="1de4022e-758a-41ec-acdc-261cf6acc95a" providerId="ADAL" clId="{3B375766-859A-4028-9292-AFD4388003E7}" dt="2026-07-13T14:58:31.001" v="10565" actId="165"/>
          <ac:spMkLst>
            <pc:docMk/>
            <pc:sldMk cId="3322742640" sldId="280"/>
            <ac:spMk id="275" creationId="{B14A6B82-0741-DCBD-7245-62B43D0782BD}"/>
          </ac:spMkLst>
        </pc:spChg>
        <pc:spChg chg="add mod">
          <ac:chgData name="Jeanne BASSABER" userId="1de4022e-758a-41ec-acdc-261cf6acc95a" providerId="ADAL" clId="{3B375766-859A-4028-9292-AFD4388003E7}" dt="2026-07-13T13:45:11.870" v="8586" actId="1076"/>
          <ac:spMkLst>
            <pc:docMk/>
            <pc:sldMk cId="3322742640" sldId="280"/>
            <ac:spMk id="284" creationId="{10414C80-D740-0E62-F9DC-390EA98D5291}"/>
          </ac:spMkLst>
        </pc:spChg>
        <pc:spChg chg="mod">
          <ac:chgData name="Jeanne BASSABER" userId="1de4022e-758a-41ec-acdc-261cf6acc95a" providerId="ADAL" clId="{3B375766-859A-4028-9292-AFD4388003E7}" dt="2026-07-13T13:20:22.653" v="6850"/>
          <ac:spMkLst>
            <pc:docMk/>
            <pc:sldMk cId="3322742640" sldId="280"/>
            <ac:spMk id="286" creationId="{CFBB0169-DB1C-8A5D-A24C-EC3AA889FB9A}"/>
          </ac:spMkLst>
        </pc:spChg>
        <pc:spChg chg="mod">
          <ac:chgData name="Jeanne BASSABER" userId="1de4022e-758a-41ec-acdc-261cf6acc95a" providerId="ADAL" clId="{3B375766-859A-4028-9292-AFD4388003E7}" dt="2026-07-15T10:21:34.537" v="18256" actId="20577"/>
          <ac:spMkLst>
            <pc:docMk/>
            <pc:sldMk cId="3322742640" sldId="280"/>
            <ac:spMk id="287" creationId="{F9357A39-9392-CA81-268A-DF7AFD9CD755}"/>
          </ac:spMkLst>
        </pc:spChg>
        <pc:spChg chg="add mod">
          <ac:chgData name="Jeanne BASSABER" userId="1de4022e-758a-41ec-acdc-261cf6acc95a" providerId="ADAL" clId="{3B375766-859A-4028-9292-AFD4388003E7}" dt="2026-07-13T16:14:52.632" v="12265" actId="14100"/>
          <ac:spMkLst>
            <pc:docMk/>
            <pc:sldMk cId="3322742640" sldId="280"/>
            <ac:spMk id="290" creationId="{494B39E9-3244-62C7-9184-840A63FEFE83}"/>
          </ac:spMkLst>
        </pc:spChg>
        <pc:spChg chg="add mod">
          <ac:chgData name="Jeanne BASSABER" userId="1de4022e-758a-41ec-acdc-261cf6acc95a" providerId="ADAL" clId="{3B375766-859A-4028-9292-AFD4388003E7}" dt="2026-07-13T13:54:52.965" v="8785" actId="164"/>
          <ac:spMkLst>
            <pc:docMk/>
            <pc:sldMk cId="3322742640" sldId="280"/>
            <ac:spMk id="291" creationId="{DDC44B44-080E-CDBE-A93C-A6F0A96D1E5F}"/>
          </ac:spMkLst>
        </pc:spChg>
        <pc:spChg chg="add mod">
          <ac:chgData name="Jeanne BASSABER" userId="1de4022e-758a-41ec-acdc-261cf6acc95a" providerId="ADAL" clId="{3B375766-859A-4028-9292-AFD4388003E7}" dt="2026-07-13T13:54:52.965" v="8785" actId="164"/>
          <ac:spMkLst>
            <pc:docMk/>
            <pc:sldMk cId="3322742640" sldId="280"/>
            <ac:spMk id="292" creationId="{72F7883C-3047-E6B0-6FFC-84F07A274391}"/>
          </ac:spMkLst>
        </pc:spChg>
        <pc:spChg chg="add mod ord">
          <ac:chgData name="Jeanne BASSABER" userId="1de4022e-758a-41ec-acdc-261cf6acc95a" providerId="ADAL" clId="{3B375766-859A-4028-9292-AFD4388003E7}" dt="2026-07-13T16:12:18.843" v="12218" actId="1076"/>
          <ac:spMkLst>
            <pc:docMk/>
            <pc:sldMk cId="3322742640" sldId="280"/>
            <ac:spMk id="294" creationId="{CC00F0AC-37AD-B616-C935-8DEB8C31D96F}"/>
          </ac:spMkLst>
        </pc:spChg>
        <pc:spChg chg="mod ord">
          <ac:chgData name="Jeanne BASSABER" userId="1de4022e-758a-41ec-acdc-261cf6acc95a" providerId="ADAL" clId="{3B375766-859A-4028-9292-AFD4388003E7}" dt="2026-07-13T16:12:18.843" v="12218" actId="1076"/>
          <ac:spMkLst>
            <pc:docMk/>
            <pc:sldMk cId="3322742640" sldId="280"/>
            <ac:spMk id="295" creationId="{22DC507E-0C69-E839-D32F-E1C2D5871CF0}"/>
          </ac:spMkLst>
        </pc:spChg>
        <pc:grpChg chg="mod">
          <ac:chgData name="Jeanne BASSABER" userId="1de4022e-758a-41ec-acdc-261cf6acc95a" providerId="ADAL" clId="{3B375766-859A-4028-9292-AFD4388003E7}" dt="2026-07-13T13:54:52.965" v="8785" actId="164"/>
          <ac:grpSpMkLst>
            <pc:docMk/>
            <pc:sldMk cId="3322742640" sldId="280"/>
            <ac:grpSpMk id="9" creationId="{B1862B3D-C971-D3EC-491A-29416668115C}"/>
          </ac:grpSpMkLst>
        </pc:grpChg>
        <pc:grpChg chg="mod">
          <ac:chgData name="Jeanne BASSABER" userId="1de4022e-758a-41ec-acdc-261cf6acc95a" providerId="ADAL" clId="{3B375766-859A-4028-9292-AFD4388003E7}" dt="2026-07-13T13:20:58.969" v="6855" actId="164"/>
          <ac:grpSpMkLst>
            <pc:docMk/>
            <pc:sldMk cId="3322742640" sldId="280"/>
            <ac:grpSpMk id="19" creationId="{7838A36C-A24B-400A-887A-AEB8598EEBCF}"/>
          </ac:grpSpMkLst>
        </pc:grpChg>
        <pc:grpChg chg="mod">
          <ac:chgData name="Jeanne BASSABER" userId="1de4022e-758a-41ec-acdc-261cf6acc95a" providerId="ADAL" clId="{3B375766-859A-4028-9292-AFD4388003E7}" dt="2026-07-13T13:20:58.969" v="6855" actId="164"/>
          <ac:grpSpMkLst>
            <pc:docMk/>
            <pc:sldMk cId="3322742640" sldId="280"/>
            <ac:grpSpMk id="257" creationId="{4D89523C-B0E1-D35D-3C8D-A60FD0683D3D}"/>
          </ac:grpSpMkLst>
        </pc:grpChg>
        <pc:grpChg chg="add mod">
          <ac:chgData name="Jeanne BASSABER" userId="1de4022e-758a-41ec-acdc-261cf6acc95a" providerId="ADAL" clId="{3B375766-859A-4028-9292-AFD4388003E7}" dt="2026-07-13T13:45:09.089" v="8585" actId="1076"/>
          <ac:grpSpMkLst>
            <pc:docMk/>
            <pc:sldMk cId="3322742640" sldId="280"/>
            <ac:grpSpMk id="285" creationId="{CDB585AB-6F18-C611-C32F-C09933338545}"/>
          </ac:grpSpMkLst>
        </pc:grpChg>
        <pc:grpChg chg="add mod">
          <ac:chgData name="Jeanne BASSABER" userId="1de4022e-758a-41ec-acdc-261cf6acc95a" providerId="ADAL" clId="{3B375766-859A-4028-9292-AFD4388003E7}" dt="2026-07-13T13:54:35.287" v="8784" actId="1076"/>
          <ac:grpSpMkLst>
            <pc:docMk/>
            <pc:sldMk cId="3322742640" sldId="280"/>
            <ac:grpSpMk id="288" creationId="{C6984FC3-D6CA-4149-728A-9982328F2EC3}"/>
          </ac:grpSpMkLst>
        </pc:grpChg>
        <pc:picChg chg="mod">
          <ac:chgData name="Jeanne BASSABER" userId="1de4022e-758a-41ec-acdc-261cf6acc95a" providerId="ADAL" clId="{3B375766-859A-4028-9292-AFD4388003E7}" dt="2026-07-13T13:57:45.708" v="8817" actId="1076"/>
          <ac:picMkLst>
            <pc:docMk/>
            <pc:sldMk cId="3322742640" sldId="280"/>
            <ac:picMk id="37" creationId="{FF598680-F1FB-48D3-C36D-29C01B8ED18F}"/>
          </ac:picMkLst>
        </pc:picChg>
        <pc:picChg chg="add mod">
          <ac:chgData name="Jeanne BASSABER" userId="1de4022e-758a-41ec-acdc-261cf6acc95a" providerId="ADAL" clId="{3B375766-859A-4028-9292-AFD4388003E7}" dt="2026-07-13T16:12:18.843" v="12218" actId="1076"/>
          <ac:picMkLst>
            <pc:docMk/>
            <pc:sldMk cId="3322742640" sldId="280"/>
            <ac:picMk id="296" creationId="{B2881400-3120-C154-2E5C-BF3D28155666}"/>
          </ac:picMkLst>
        </pc:picChg>
        <pc:picChg chg="add del mod ord">
          <ac:chgData name="Jeanne BASSABER" userId="1de4022e-758a-41ec-acdc-261cf6acc95a" providerId="ADAL" clId="{3B375766-859A-4028-9292-AFD4388003E7}" dt="2026-07-13T16:13:38.622" v="12243" actId="1076"/>
          <ac:picMkLst>
            <pc:docMk/>
            <pc:sldMk cId="3322742640" sldId="280"/>
            <ac:picMk id="299" creationId="{658C701F-DCFE-9457-BCB3-E410F49AFAB3}"/>
          </ac:picMkLst>
        </pc:picChg>
        <pc:picChg chg="add mod">
          <ac:chgData name="Jeanne BASSABER" userId="1de4022e-758a-41ec-acdc-261cf6acc95a" providerId="ADAL" clId="{3B375766-859A-4028-9292-AFD4388003E7}" dt="2026-07-13T16:14:54.924" v="12267" actId="1076"/>
          <ac:picMkLst>
            <pc:docMk/>
            <pc:sldMk cId="3322742640" sldId="280"/>
            <ac:picMk id="307" creationId="{4C414266-E53C-551A-3FF4-77C73A1E5B1B}"/>
          </ac:picMkLst>
        </pc:picChg>
      </pc:sldChg>
      <pc:sldChg chg="addSp delSp modSp add mod">
        <pc:chgData name="Jeanne BASSABER" userId="1de4022e-758a-41ec-acdc-261cf6acc95a" providerId="ADAL" clId="{3B375766-859A-4028-9292-AFD4388003E7}" dt="2026-07-15T10:21:38.156" v="18258" actId="20577"/>
        <pc:sldMkLst>
          <pc:docMk/>
          <pc:sldMk cId="1650477650" sldId="281"/>
        </pc:sldMkLst>
        <pc:spChg chg="add mod">
          <ac:chgData name="Jeanne BASSABER" userId="1de4022e-758a-41ec-acdc-261cf6acc95a" providerId="ADAL" clId="{3B375766-859A-4028-9292-AFD4388003E7}" dt="2026-07-13T13:57:19.552" v="8812" actId="164"/>
          <ac:spMkLst>
            <pc:docMk/>
            <pc:sldMk cId="1650477650" sldId="281"/>
            <ac:spMk id="32" creationId="{2B5BBC6E-C4A4-DFBD-9175-5F180EFC97E7}"/>
          </ac:spMkLst>
        </pc:spChg>
        <pc:spChg chg="add mod">
          <ac:chgData name="Jeanne BASSABER" userId="1de4022e-758a-41ec-acdc-261cf6acc95a" providerId="ADAL" clId="{3B375766-859A-4028-9292-AFD4388003E7}" dt="2026-07-13T13:57:19.552" v="8812" actId="164"/>
          <ac:spMkLst>
            <pc:docMk/>
            <pc:sldMk cId="1650477650" sldId="281"/>
            <ac:spMk id="34" creationId="{A8E34C20-7875-518D-2BDA-9DFD0BAAD7A5}"/>
          </ac:spMkLst>
        </pc:spChg>
        <pc:spChg chg="mod topLvl">
          <ac:chgData name="Jeanne BASSABER" userId="1de4022e-758a-41ec-acdc-261cf6acc95a" providerId="ADAL" clId="{3B375766-859A-4028-9292-AFD4388003E7}" dt="2026-07-13T14:01:48.834" v="8843" actId="208"/>
          <ac:spMkLst>
            <pc:docMk/>
            <pc:sldMk cId="1650477650" sldId="281"/>
            <ac:spMk id="39" creationId="{6E3ECEDB-53C0-0772-9EF8-3EBB2AA1DBFF}"/>
          </ac:spMkLst>
        </pc:spChg>
        <pc:spChg chg="mod topLvl">
          <ac:chgData name="Jeanne BASSABER" userId="1de4022e-758a-41ec-acdc-261cf6acc95a" providerId="ADAL" clId="{3B375766-859A-4028-9292-AFD4388003E7}" dt="2026-07-13T14:17:53.205" v="9288" actId="1076"/>
          <ac:spMkLst>
            <pc:docMk/>
            <pc:sldMk cId="1650477650" sldId="281"/>
            <ac:spMk id="40" creationId="{94BD50C7-0FBC-B757-483D-704DB93AECF3}"/>
          </ac:spMkLst>
        </pc:spChg>
        <pc:spChg chg="add mod">
          <ac:chgData name="Jeanne BASSABER" userId="1de4022e-758a-41ec-acdc-261cf6acc95a" providerId="ADAL" clId="{3B375766-859A-4028-9292-AFD4388003E7}" dt="2026-07-13T14:02:15.832" v="8857" actId="1076"/>
          <ac:spMkLst>
            <pc:docMk/>
            <pc:sldMk cId="1650477650" sldId="281"/>
            <ac:spMk id="42" creationId="{F0A0E777-1E96-DCE3-2581-71B2A0EC53CE}"/>
          </ac:spMkLst>
        </pc:spChg>
        <pc:spChg chg="add mod">
          <ac:chgData name="Jeanne BASSABER" userId="1de4022e-758a-41ec-acdc-261cf6acc95a" providerId="ADAL" clId="{3B375766-859A-4028-9292-AFD4388003E7}" dt="2026-07-13T14:02:37.832" v="8894" actId="1076"/>
          <ac:spMkLst>
            <pc:docMk/>
            <pc:sldMk cId="1650477650" sldId="281"/>
            <ac:spMk id="43" creationId="{2868C8AD-CE1B-9C27-9BB3-26C8952EB83C}"/>
          </ac:spMkLst>
        </pc:spChg>
        <pc:spChg chg="add mod">
          <ac:chgData name="Jeanne BASSABER" userId="1de4022e-758a-41ec-acdc-261cf6acc95a" providerId="ADAL" clId="{3B375766-859A-4028-9292-AFD4388003E7}" dt="2026-07-13T14:05:59.150" v="9011" actId="1076"/>
          <ac:spMkLst>
            <pc:docMk/>
            <pc:sldMk cId="1650477650" sldId="281"/>
            <ac:spMk id="48" creationId="{C71F5497-FF79-4FAE-C425-712ADC035DC1}"/>
          </ac:spMkLst>
        </pc:spChg>
        <pc:spChg chg="mod">
          <ac:chgData name="Jeanne BASSABER" userId="1de4022e-758a-41ec-acdc-261cf6acc95a" providerId="ADAL" clId="{3B375766-859A-4028-9292-AFD4388003E7}" dt="2026-07-13T14:04:08.799" v="8955"/>
          <ac:spMkLst>
            <pc:docMk/>
            <pc:sldMk cId="1650477650" sldId="281"/>
            <ac:spMk id="50" creationId="{735E7DFF-AE9D-6E82-9285-EF58CC9B043D}"/>
          </ac:spMkLst>
        </pc:spChg>
        <pc:spChg chg="mod">
          <ac:chgData name="Jeanne BASSABER" userId="1de4022e-758a-41ec-acdc-261cf6acc95a" providerId="ADAL" clId="{3B375766-859A-4028-9292-AFD4388003E7}" dt="2026-07-13T14:04:08.799" v="8955"/>
          <ac:spMkLst>
            <pc:docMk/>
            <pc:sldMk cId="1650477650" sldId="281"/>
            <ac:spMk id="54" creationId="{C59F7FC1-9EA4-B361-D640-A1730CDB7857}"/>
          </ac:spMkLst>
        </pc:spChg>
        <pc:spChg chg="mod">
          <ac:chgData name="Jeanne BASSABER" userId="1de4022e-758a-41ec-acdc-261cf6acc95a" providerId="ADAL" clId="{3B375766-859A-4028-9292-AFD4388003E7}" dt="2026-07-13T14:04:08.799" v="8955"/>
          <ac:spMkLst>
            <pc:docMk/>
            <pc:sldMk cId="1650477650" sldId="281"/>
            <ac:spMk id="57" creationId="{ADE801F9-EF29-5ACA-E76D-330B0046A898}"/>
          </ac:spMkLst>
        </pc:spChg>
        <pc:spChg chg="mod">
          <ac:chgData name="Jeanne BASSABER" userId="1de4022e-758a-41ec-acdc-261cf6acc95a" providerId="ADAL" clId="{3B375766-859A-4028-9292-AFD4388003E7}" dt="2026-07-13T14:04:08.799" v="8955"/>
          <ac:spMkLst>
            <pc:docMk/>
            <pc:sldMk cId="1650477650" sldId="281"/>
            <ac:spMk id="59" creationId="{645C226E-8006-FF99-3B0F-911BEC346F8C}"/>
          </ac:spMkLst>
        </pc:spChg>
        <pc:spChg chg="mod">
          <ac:chgData name="Jeanne BASSABER" userId="1de4022e-758a-41ec-acdc-261cf6acc95a" providerId="ADAL" clId="{3B375766-859A-4028-9292-AFD4388003E7}" dt="2026-07-13T14:04:08.799" v="8955"/>
          <ac:spMkLst>
            <pc:docMk/>
            <pc:sldMk cId="1650477650" sldId="281"/>
            <ac:spMk id="61" creationId="{81C36FDD-6E83-DA30-CA2A-DEF59EF66E1A}"/>
          </ac:spMkLst>
        </pc:spChg>
        <pc:spChg chg="mod">
          <ac:chgData name="Jeanne BASSABER" userId="1de4022e-758a-41ec-acdc-261cf6acc95a" providerId="ADAL" clId="{3B375766-859A-4028-9292-AFD4388003E7}" dt="2026-07-13T14:04:08.799" v="8955"/>
          <ac:spMkLst>
            <pc:docMk/>
            <pc:sldMk cId="1650477650" sldId="281"/>
            <ac:spMk id="63" creationId="{0637F193-1B73-FDEF-527E-CDB3FB94B6DD}"/>
          </ac:spMkLst>
        </pc:spChg>
        <pc:spChg chg="mod">
          <ac:chgData name="Jeanne BASSABER" userId="1de4022e-758a-41ec-acdc-261cf6acc95a" providerId="ADAL" clId="{3B375766-859A-4028-9292-AFD4388003E7}" dt="2026-07-13T14:04:08.799" v="8955"/>
          <ac:spMkLst>
            <pc:docMk/>
            <pc:sldMk cId="1650477650" sldId="281"/>
            <ac:spMk id="65" creationId="{E13C4B23-7D61-9C88-7B60-6682345393AC}"/>
          </ac:spMkLst>
        </pc:spChg>
        <pc:spChg chg="mod">
          <ac:chgData name="Jeanne BASSABER" userId="1de4022e-758a-41ec-acdc-261cf6acc95a" providerId="ADAL" clId="{3B375766-859A-4028-9292-AFD4388003E7}" dt="2026-07-13T14:04:08.799" v="8955"/>
          <ac:spMkLst>
            <pc:docMk/>
            <pc:sldMk cId="1650477650" sldId="281"/>
            <ac:spMk id="66" creationId="{3733BBE2-38EA-E149-46ED-AAFEE48F4010}"/>
          </ac:spMkLst>
        </pc:spChg>
        <pc:spChg chg="mod">
          <ac:chgData name="Jeanne BASSABER" userId="1de4022e-758a-41ec-acdc-261cf6acc95a" providerId="ADAL" clId="{3B375766-859A-4028-9292-AFD4388003E7}" dt="2026-07-13T14:04:08.799" v="8955"/>
          <ac:spMkLst>
            <pc:docMk/>
            <pc:sldMk cId="1650477650" sldId="281"/>
            <ac:spMk id="67" creationId="{C548371D-9E08-1071-0799-F89B157E7AA5}"/>
          </ac:spMkLst>
        </pc:spChg>
        <pc:spChg chg="mod">
          <ac:chgData name="Jeanne BASSABER" userId="1de4022e-758a-41ec-acdc-261cf6acc95a" providerId="ADAL" clId="{3B375766-859A-4028-9292-AFD4388003E7}" dt="2026-07-13T14:04:08.799" v="8955"/>
          <ac:spMkLst>
            <pc:docMk/>
            <pc:sldMk cId="1650477650" sldId="281"/>
            <ac:spMk id="73" creationId="{4B8350E3-83FC-37C1-06A5-01C6A6353473}"/>
          </ac:spMkLst>
        </pc:spChg>
        <pc:spChg chg="add mod">
          <ac:chgData name="Jeanne BASSABER" userId="1de4022e-758a-41ec-acdc-261cf6acc95a" providerId="ADAL" clId="{3B375766-859A-4028-9292-AFD4388003E7}" dt="2026-07-13T14:04:27.382" v="8960" actId="207"/>
          <ac:spMkLst>
            <pc:docMk/>
            <pc:sldMk cId="1650477650" sldId="281"/>
            <ac:spMk id="74" creationId="{C9E972D2-ED7F-57F2-FCB3-10943E2D557B}"/>
          </ac:spMkLst>
        </pc:spChg>
        <pc:spChg chg="add mod">
          <ac:chgData name="Jeanne BASSABER" userId="1de4022e-758a-41ec-acdc-261cf6acc95a" providerId="ADAL" clId="{3B375766-859A-4028-9292-AFD4388003E7}" dt="2026-07-13T14:05:52.981" v="9010" actId="1076"/>
          <ac:spMkLst>
            <pc:docMk/>
            <pc:sldMk cId="1650477650" sldId="281"/>
            <ac:spMk id="75" creationId="{CFA23C95-8C40-06BE-B9AF-352909E96E26}"/>
          </ac:spMkLst>
        </pc:spChg>
        <pc:spChg chg="add mod">
          <ac:chgData name="Jeanne BASSABER" userId="1de4022e-758a-41ec-acdc-261cf6acc95a" providerId="ADAL" clId="{3B375766-859A-4028-9292-AFD4388003E7}" dt="2026-07-13T14:15:27.712" v="9038" actId="164"/>
          <ac:spMkLst>
            <pc:docMk/>
            <pc:sldMk cId="1650477650" sldId="281"/>
            <ac:spMk id="76" creationId="{D1ED2062-AC21-78F3-6DB0-4268B18B566E}"/>
          </ac:spMkLst>
        </pc:spChg>
        <pc:spChg chg="add mod">
          <ac:chgData name="Jeanne BASSABER" userId="1de4022e-758a-41ec-acdc-261cf6acc95a" providerId="ADAL" clId="{3B375766-859A-4028-9292-AFD4388003E7}" dt="2026-07-13T14:15:27.712" v="9038" actId="164"/>
          <ac:spMkLst>
            <pc:docMk/>
            <pc:sldMk cId="1650477650" sldId="281"/>
            <ac:spMk id="77" creationId="{D287721B-3A1B-3441-4D43-E0DDED9B4486}"/>
          </ac:spMkLst>
        </pc:spChg>
        <pc:spChg chg="add mod">
          <ac:chgData name="Jeanne BASSABER" userId="1de4022e-758a-41ec-acdc-261cf6acc95a" providerId="ADAL" clId="{3B375766-859A-4028-9292-AFD4388003E7}" dt="2026-07-13T14:15:27.712" v="9038" actId="164"/>
          <ac:spMkLst>
            <pc:docMk/>
            <pc:sldMk cId="1650477650" sldId="281"/>
            <ac:spMk id="78" creationId="{5FE77087-B022-D91C-B301-D668DC7ED386}"/>
          </ac:spMkLst>
        </pc:spChg>
        <pc:spChg chg="add mod">
          <ac:chgData name="Jeanne BASSABER" userId="1de4022e-758a-41ec-acdc-261cf6acc95a" providerId="ADAL" clId="{3B375766-859A-4028-9292-AFD4388003E7}" dt="2026-07-13T14:15:27.712" v="9038" actId="164"/>
          <ac:spMkLst>
            <pc:docMk/>
            <pc:sldMk cId="1650477650" sldId="281"/>
            <ac:spMk id="79" creationId="{01B0C15B-FA23-C1F7-78FA-0F52DCD5B33C}"/>
          </ac:spMkLst>
        </pc:spChg>
        <pc:spChg chg="add mod">
          <ac:chgData name="Jeanne BASSABER" userId="1de4022e-758a-41ec-acdc-261cf6acc95a" providerId="ADAL" clId="{3B375766-859A-4028-9292-AFD4388003E7}" dt="2026-07-13T14:41:57.132" v="10497" actId="1076"/>
          <ac:spMkLst>
            <pc:docMk/>
            <pc:sldMk cId="1650477650" sldId="281"/>
            <ac:spMk id="80" creationId="{BA2565D7-95D4-767B-7007-961C34511550}"/>
          </ac:spMkLst>
        </pc:spChg>
        <pc:spChg chg="add mod">
          <ac:chgData name="Jeanne BASSABER" userId="1de4022e-758a-41ec-acdc-261cf6acc95a" providerId="ADAL" clId="{3B375766-859A-4028-9292-AFD4388003E7}" dt="2026-07-13T14:15:27.712" v="9038" actId="164"/>
          <ac:spMkLst>
            <pc:docMk/>
            <pc:sldMk cId="1650477650" sldId="281"/>
            <ac:spMk id="81" creationId="{626B45C8-F7FC-353A-D98C-E66DF774FD1E}"/>
          </ac:spMkLst>
        </pc:spChg>
        <pc:spChg chg="add mod">
          <ac:chgData name="Jeanne BASSABER" userId="1de4022e-758a-41ec-acdc-261cf6acc95a" providerId="ADAL" clId="{3B375766-859A-4028-9292-AFD4388003E7}" dt="2026-07-13T14:41:50.071" v="10496" actId="1076"/>
          <ac:spMkLst>
            <pc:docMk/>
            <pc:sldMk cId="1650477650" sldId="281"/>
            <ac:spMk id="83" creationId="{A6705490-A40C-38FF-2C4B-6BF617352CE1}"/>
          </ac:spMkLst>
        </pc:spChg>
        <pc:spChg chg="add mod">
          <ac:chgData name="Jeanne BASSABER" userId="1de4022e-758a-41ec-acdc-261cf6acc95a" providerId="ADAL" clId="{3B375766-859A-4028-9292-AFD4388003E7}" dt="2026-07-13T14:41:44.042" v="10494" actId="1076"/>
          <ac:spMkLst>
            <pc:docMk/>
            <pc:sldMk cId="1650477650" sldId="281"/>
            <ac:spMk id="84" creationId="{33EF6F25-C4F7-3E33-B304-A5299114D218}"/>
          </ac:spMkLst>
        </pc:spChg>
        <pc:spChg chg="add mod">
          <ac:chgData name="Jeanne BASSABER" userId="1de4022e-758a-41ec-acdc-261cf6acc95a" providerId="ADAL" clId="{3B375766-859A-4028-9292-AFD4388003E7}" dt="2026-07-13T14:41:18.491" v="10490" actId="164"/>
          <ac:spMkLst>
            <pc:docMk/>
            <pc:sldMk cId="1650477650" sldId="281"/>
            <ac:spMk id="85" creationId="{2667AF51-973A-5276-386E-076F55ECB795}"/>
          </ac:spMkLst>
        </pc:spChg>
        <pc:spChg chg="add mod">
          <ac:chgData name="Jeanne BASSABER" userId="1de4022e-758a-41ec-acdc-261cf6acc95a" providerId="ADAL" clId="{3B375766-859A-4028-9292-AFD4388003E7}" dt="2026-07-13T14:41:18.491" v="10490" actId="164"/>
          <ac:spMkLst>
            <pc:docMk/>
            <pc:sldMk cId="1650477650" sldId="281"/>
            <ac:spMk id="87" creationId="{F356FB13-1E1E-B8CB-337F-B02A696D0FBC}"/>
          </ac:spMkLst>
        </pc:spChg>
        <pc:spChg chg="add mod">
          <ac:chgData name="Jeanne BASSABER" userId="1de4022e-758a-41ec-acdc-261cf6acc95a" providerId="ADAL" clId="{3B375766-859A-4028-9292-AFD4388003E7}" dt="2026-07-13T14:41:41.561" v="10493" actId="1076"/>
          <ac:spMkLst>
            <pc:docMk/>
            <pc:sldMk cId="1650477650" sldId="281"/>
            <ac:spMk id="88" creationId="{927DC024-37CC-CE06-519A-DC55BA338142}"/>
          </ac:spMkLst>
        </pc:spChg>
        <pc:spChg chg="add mod">
          <ac:chgData name="Jeanne BASSABER" userId="1de4022e-758a-41ec-acdc-261cf6acc95a" providerId="ADAL" clId="{3B375766-859A-4028-9292-AFD4388003E7}" dt="2026-07-15T10:01:16.407" v="18225" actId="20577"/>
          <ac:spMkLst>
            <pc:docMk/>
            <pc:sldMk cId="1650477650" sldId="281"/>
            <ac:spMk id="90" creationId="{F29B8BEE-E7E5-BAE1-6B8B-219A2E79B247}"/>
          </ac:spMkLst>
        </pc:spChg>
        <pc:spChg chg="mod">
          <ac:chgData name="Jeanne BASSABER" userId="1de4022e-758a-41ec-acdc-261cf6acc95a" providerId="ADAL" clId="{3B375766-859A-4028-9292-AFD4388003E7}" dt="2026-07-13T14:42:32.587" v="10501"/>
          <ac:spMkLst>
            <pc:docMk/>
            <pc:sldMk cId="1650477650" sldId="281"/>
            <ac:spMk id="196" creationId="{55A17D96-6D8A-097A-40D2-D39386261A6C}"/>
          </ac:spMkLst>
        </pc:spChg>
        <pc:spChg chg="mod">
          <ac:chgData name="Jeanne BASSABER" userId="1de4022e-758a-41ec-acdc-261cf6acc95a" providerId="ADAL" clId="{3B375766-859A-4028-9292-AFD4388003E7}" dt="2026-07-13T14:42:32.587" v="10501"/>
          <ac:spMkLst>
            <pc:docMk/>
            <pc:sldMk cId="1650477650" sldId="281"/>
            <ac:spMk id="200" creationId="{DA00C940-2990-700D-65AE-64DFF2486F8C}"/>
          </ac:spMkLst>
        </pc:spChg>
        <pc:spChg chg="mod">
          <ac:chgData name="Jeanne BASSABER" userId="1de4022e-758a-41ec-acdc-261cf6acc95a" providerId="ADAL" clId="{3B375766-859A-4028-9292-AFD4388003E7}" dt="2026-07-13T14:42:32.587" v="10501"/>
          <ac:spMkLst>
            <pc:docMk/>
            <pc:sldMk cId="1650477650" sldId="281"/>
            <ac:spMk id="201" creationId="{D7027491-D624-999F-FB5B-759B3456B711}"/>
          </ac:spMkLst>
        </pc:spChg>
        <pc:spChg chg="mod">
          <ac:chgData name="Jeanne BASSABER" userId="1de4022e-758a-41ec-acdc-261cf6acc95a" providerId="ADAL" clId="{3B375766-859A-4028-9292-AFD4388003E7}" dt="2026-07-13T14:42:32.587" v="10501"/>
          <ac:spMkLst>
            <pc:docMk/>
            <pc:sldMk cId="1650477650" sldId="281"/>
            <ac:spMk id="203" creationId="{5DF2FE02-EBA8-9C35-65A7-BB60BC799534}"/>
          </ac:spMkLst>
        </pc:spChg>
        <pc:spChg chg="mod">
          <ac:chgData name="Jeanne BASSABER" userId="1de4022e-758a-41ec-acdc-261cf6acc95a" providerId="ADAL" clId="{3B375766-859A-4028-9292-AFD4388003E7}" dt="2026-07-13T14:42:32.587" v="10501"/>
          <ac:spMkLst>
            <pc:docMk/>
            <pc:sldMk cId="1650477650" sldId="281"/>
            <ac:spMk id="205" creationId="{CB3C3CB3-2B7B-364D-6227-A431B4B726B8}"/>
          </ac:spMkLst>
        </pc:spChg>
        <pc:spChg chg="mod">
          <ac:chgData name="Jeanne BASSABER" userId="1de4022e-758a-41ec-acdc-261cf6acc95a" providerId="ADAL" clId="{3B375766-859A-4028-9292-AFD4388003E7}" dt="2026-07-13T14:42:32.587" v="10501"/>
          <ac:spMkLst>
            <pc:docMk/>
            <pc:sldMk cId="1650477650" sldId="281"/>
            <ac:spMk id="206" creationId="{FB01E4D8-A2DA-9171-8B5F-CD51D6AB6097}"/>
          </ac:spMkLst>
        </pc:spChg>
        <pc:spChg chg="mod">
          <ac:chgData name="Jeanne BASSABER" userId="1de4022e-758a-41ec-acdc-261cf6acc95a" providerId="ADAL" clId="{3B375766-859A-4028-9292-AFD4388003E7}" dt="2026-07-13T14:42:32.587" v="10501"/>
          <ac:spMkLst>
            <pc:docMk/>
            <pc:sldMk cId="1650477650" sldId="281"/>
            <ac:spMk id="212" creationId="{BF51FEC0-2B11-B1BA-2A88-1717EAB84347}"/>
          </ac:spMkLst>
        </pc:spChg>
        <pc:spChg chg="mod">
          <ac:chgData name="Jeanne BASSABER" userId="1de4022e-758a-41ec-acdc-261cf6acc95a" providerId="ADAL" clId="{3B375766-859A-4028-9292-AFD4388003E7}" dt="2026-07-13T14:42:32.587" v="10501"/>
          <ac:spMkLst>
            <pc:docMk/>
            <pc:sldMk cId="1650477650" sldId="281"/>
            <ac:spMk id="214" creationId="{F635A795-2DD8-4278-396F-9421287B8116}"/>
          </ac:spMkLst>
        </pc:spChg>
        <pc:spChg chg="mod">
          <ac:chgData name="Jeanne BASSABER" userId="1de4022e-758a-41ec-acdc-261cf6acc95a" providerId="ADAL" clId="{3B375766-859A-4028-9292-AFD4388003E7}" dt="2026-07-13T14:42:32.587" v="10501"/>
          <ac:spMkLst>
            <pc:docMk/>
            <pc:sldMk cId="1650477650" sldId="281"/>
            <ac:spMk id="218" creationId="{080384F0-22E2-D14F-ED0B-06B65C843023}"/>
          </ac:spMkLst>
        </pc:spChg>
        <pc:spChg chg="mod">
          <ac:chgData name="Jeanne BASSABER" userId="1de4022e-758a-41ec-acdc-261cf6acc95a" providerId="ADAL" clId="{3B375766-859A-4028-9292-AFD4388003E7}" dt="2026-07-13T14:42:32.587" v="10501"/>
          <ac:spMkLst>
            <pc:docMk/>
            <pc:sldMk cId="1650477650" sldId="281"/>
            <ac:spMk id="225" creationId="{1261A447-4307-1466-5C58-B8F1C7214219}"/>
          </ac:spMkLst>
        </pc:spChg>
        <pc:spChg chg="mod">
          <ac:chgData name="Jeanne BASSABER" userId="1de4022e-758a-41ec-acdc-261cf6acc95a" providerId="ADAL" clId="{3B375766-859A-4028-9292-AFD4388003E7}" dt="2026-07-13T14:43:03.892" v="10503"/>
          <ac:spMkLst>
            <pc:docMk/>
            <pc:sldMk cId="1650477650" sldId="281"/>
            <ac:spMk id="228" creationId="{B0176FF4-9CF7-585F-6FF5-66F2097000D8}"/>
          </ac:spMkLst>
        </pc:spChg>
        <pc:spChg chg="mod">
          <ac:chgData name="Jeanne BASSABER" userId="1de4022e-758a-41ec-acdc-261cf6acc95a" providerId="ADAL" clId="{3B375766-859A-4028-9292-AFD4388003E7}" dt="2026-07-13T14:43:03.892" v="10503"/>
          <ac:spMkLst>
            <pc:docMk/>
            <pc:sldMk cId="1650477650" sldId="281"/>
            <ac:spMk id="229" creationId="{C81B80A7-2142-01F6-0BA0-DC99F41E4E1B}"/>
          </ac:spMkLst>
        </pc:spChg>
        <pc:spChg chg="mod">
          <ac:chgData name="Jeanne BASSABER" userId="1de4022e-758a-41ec-acdc-261cf6acc95a" providerId="ADAL" clId="{3B375766-859A-4028-9292-AFD4388003E7}" dt="2026-07-13T14:43:03.892" v="10503"/>
          <ac:spMkLst>
            <pc:docMk/>
            <pc:sldMk cId="1650477650" sldId="281"/>
            <ac:spMk id="230" creationId="{869D8A49-EB4A-4F13-85E5-35B867135724}"/>
          </ac:spMkLst>
        </pc:spChg>
        <pc:spChg chg="mod">
          <ac:chgData name="Jeanne BASSABER" userId="1de4022e-758a-41ec-acdc-261cf6acc95a" providerId="ADAL" clId="{3B375766-859A-4028-9292-AFD4388003E7}" dt="2026-07-13T14:43:03.892" v="10503"/>
          <ac:spMkLst>
            <pc:docMk/>
            <pc:sldMk cId="1650477650" sldId="281"/>
            <ac:spMk id="232" creationId="{ED941979-A132-CEA8-80B6-7FBB63646D27}"/>
          </ac:spMkLst>
        </pc:spChg>
        <pc:spChg chg="mod">
          <ac:chgData name="Jeanne BASSABER" userId="1de4022e-758a-41ec-acdc-261cf6acc95a" providerId="ADAL" clId="{3B375766-859A-4028-9292-AFD4388003E7}" dt="2026-07-13T14:43:03.892" v="10503"/>
          <ac:spMkLst>
            <pc:docMk/>
            <pc:sldMk cId="1650477650" sldId="281"/>
            <ac:spMk id="233" creationId="{34C0B38D-A4F5-FDC1-D695-CF2FFAFEB41D}"/>
          </ac:spMkLst>
        </pc:spChg>
        <pc:spChg chg="mod">
          <ac:chgData name="Jeanne BASSABER" userId="1de4022e-758a-41ec-acdc-261cf6acc95a" providerId="ADAL" clId="{3B375766-859A-4028-9292-AFD4388003E7}" dt="2026-07-13T14:43:03.892" v="10503"/>
          <ac:spMkLst>
            <pc:docMk/>
            <pc:sldMk cId="1650477650" sldId="281"/>
            <ac:spMk id="234" creationId="{F8203FB7-9CB2-5C63-D9D6-0BCD813CEA77}"/>
          </ac:spMkLst>
        </pc:spChg>
        <pc:spChg chg="mod">
          <ac:chgData name="Jeanne BASSABER" userId="1de4022e-758a-41ec-acdc-261cf6acc95a" providerId="ADAL" clId="{3B375766-859A-4028-9292-AFD4388003E7}" dt="2026-07-13T14:43:03.892" v="10503"/>
          <ac:spMkLst>
            <pc:docMk/>
            <pc:sldMk cId="1650477650" sldId="281"/>
            <ac:spMk id="241" creationId="{BE50BC43-88A0-74FB-F4BF-5D4200B5BC24}"/>
          </ac:spMkLst>
        </pc:spChg>
        <pc:spChg chg="mod">
          <ac:chgData name="Jeanne BASSABER" userId="1de4022e-758a-41ec-acdc-261cf6acc95a" providerId="ADAL" clId="{3B375766-859A-4028-9292-AFD4388003E7}" dt="2026-07-13T14:43:03.892" v="10503"/>
          <ac:spMkLst>
            <pc:docMk/>
            <pc:sldMk cId="1650477650" sldId="281"/>
            <ac:spMk id="242" creationId="{2ED39E84-7124-AE29-FAA3-0A4397D34517}"/>
          </ac:spMkLst>
        </pc:spChg>
        <pc:spChg chg="mod">
          <ac:chgData name="Jeanne BASSABER" userId="1de4022e-758a-41ec-acdc-261cf6acc95a" providerId="ADAL" clId="{3B375766-859A-4028-9292-AFD4388003E7}" dt="2026-07-13T14:43:03.892" v="10503"/>
          <ac:spMkLst>
            <pc:docMk/>
            <pc:sldMk cId="1650477650" sldId="281"/>
            <ac:spMk id="243" creationId="{1AABD1A9-AF3E-E666-BC50-A16E4C18C25F}"/>
          </ac:spMkLst>
        </pc:spChg>
        <pc:spChg chg="mod">
          <ac:chgData name="Jeanne BASSABER" userId="1de4022e-758a-41ec-acdc-261cf6acc95a" providerId="ADAL" clId="{3B375766-859A-4028-9292-AFD4388003E7}" dt="2026-07-13T14:43:03.892" v="10503"/>
          <ac:spMkLst>
            <pc:docMk/>
            <pc:sldMk cId="1650477650" sldId="281"/>
            <ac:spMk id="245" creationId="{A2932B76-E8C6-691C-94C4-17BD28A9CCF7}"/>
          </ac:spMkLst>
        </pc:spChg>
        <pc:spChg chg="mod">
          <ac:chgData name="Jeanne BASSABER" userId="1de4022e-758a-41ec-acdc-261cf6acc95a" providerId="ADAL" clId="{3B375766-859A-4028-9292-AFD4388003E7}" dt="2026-07-13T14:43:22.252" v="10505"/>
          <ac:spMkLst>
            <pc:docMk/>
            <pc:sldMk cId="1650477650" sldId="281"/>
            <ac:spMk id="248" creationId="{9C832819-EEC3-79B5-91C5-6B91076822C3}"/>
          </ac:spMkLst>
        </pc:spChg>
        <pc:spChg chg="mod">
          <ac:chgData name="Jeanne BASSABER" userId="1de4022e-758a-41ec-acdc-261cf6acc95a" providerId="ADAL" clId="{3B375766-859A-4028-9292-AFD4388003E7}" dt="2026-07-13T13:55:57.531" v="8810" actId="20577"/>
          <ac:spMkLst>
            <pc:docMk/>
            <pc:sldMk cId="1650477650" sldId="281"/>
            <ac:spMk id="284" creationId="{F7EAEE68-8692-08A9-C41B-37C1D5C626C0}"/>
          </ac:spMkLst>
        </pc:spChg>
        <pc:spChg chg="mod">
          <ac:chgData name="Jeanne BASSABER" userId="1de4022e-758a-41ec-acdc-261cf6acc95a" providerId="ADAL" clId="{3B375766-859A-4028-9292-AFD4388003E7}" dt="2026-07-15T10:21:38.156" v="18258" actId="20577"/>
          <ac:spMkLst>
            <pc:docMk/>
            <pc:sldMk cId="1650477650" sldId="281"/>
            <ac:spMk id="287" creationId="{9B2D680E-B172-3064-41DE-F9918C4693D4}"/>
          </ac:spMkLst>
        </pc:spChg>
        <pc:spChg chg="mod">
          <ac:chgData name="Jeanne BASSABER" userId="1de4022e-758a-41ec-acdc-261cf6acc95a" providerId="ADAL" clId="{3B375766-859A-4028-9292-AFD4388003E7}" dt="2026-07-13T14:43:22.252" v="10505"/>
          <ac:spMkLst>
            <pc:docMk/>
            <pc:sldMk cId="1650477650" sldId="281"/>
            <ac:spMk id="289" creationId="{89ADB860-DD1C-EC68-8D15-BD2ECCF4F4C6}"/>
          </ac:spMkLst>
        </pc:spChg>
        <pc:spChg chg="mod">
          <ac:chgData name="Jeanne BASSABER" userId="1de4022e-758a-41ec-acdc-261cf6acc95a" providerId="ADAL" clId="{3B375766-859A-4028-9292-AFD4388003E7}" dt="2026-07-13T14:43:22.252" v="10505"/>
          <ac:spMkLst>
            <pc:docMk/>
            <pc:sldMk cId="1650477650" sldId="281"/>
            <ac:spMk id="293" creationId="{216B92F8-0889-14F8-CB0A-59B250F191C7}"/>
          </ac:spMkLst>
        </pc:spChg>
        <pc:spChg chg="mod">
          <ac:chgData name="Jeanne BASSABER" userId="1de4022e-758a-41ec-acdc-261cf6acc95a" providerId="ADAL" clId="{3B375766-859A-4028-9292-AFD4388003E7}" dt="2026-07-13T14:43:22.252" v="10505"/>
          <ac:spMkLst>
            <pc:docMk/>
            <pc:sldMk cId="1650477650" sldId="281"/>
            <ac:spMk id="298" creationId="{744891B6-79E8-60BD-EB61-E46FDEBA2924}"/>
          </ac:spMkLst>
        </pc:spChg>
        <pc:spChg chg="mod">
          <ac:chgData name="Jeanne BASSABER" userId="1de4022e-758a-41ec-acdc-261cf6acc95a" providerId="ADAL" clId="{3B375766-859A-4028-9292-AFD4388003E7}" dt="2026-07-13T14:43:22.252" v="10505"/>
          <ac:spMkLst>
            <pc:docMk/>
            <pc:sldMk cId="1650477650" sldId="281"/>
            <ac:spMk id="299" creationId="{939C1407-BAAB-1B6C-D5F4-63F326707024}"/>
          </ac:spMkLst>
        </pc:spChg>
        <pc:spChg chg="mod">
          <ac:chgData name="Jeanne BASSABER" userId="1de4022e-758a-41ec-acdc-261cf6acc95a" providerId="ADAL" clId="{3B375766-859A-4028-9292-AFD4388003E7}" dt="2026-07-13T14:43:22.252" v="10505"/>
          <ac:spMkLst>
            <pc:docMk/>
            <pc:sldMk cId="1650477650" sldId="281"/>
            <ac:spMk id="300" creationId="{6533508A-7C8F-747B-A828-8A27B36EA094}"/>
          </ac:spMkLst>
        </pc:spChg>
        <pc:spChg chg="mod">
          <ac:chgData name="Jeanne BASSABER" userId="1de4022e-758a-41ec-acdc-261cf6acc95a" providerId="ADAL" clId="{3B375766-859A-4028-9292-AFD4388003E7}" dt="2026-07-13T14:43:22.252" v="10505"/>
          <ac:spMkLst>
            <pc:docMk/>
            <pc:sldMk cId="1650477650" sldId="281"/>
            <ac:spMk id="301" creationId="{6F700923-A9F6-6636-4D32-8B9195BE5951}"/>
          </ac:spMkLst>
        </pc:spChg>
        <pc:spChg chg="mod">
          <ac:chgData name="Jeanne BASSABER" userId="1de4022e-758a-41ec-acdc-261cf6acc95a" providerId="ADAL" clId="{3B375766-859A-4028-9292-AFD4388003E7}" dt="2026-07-13T14:43:22.252" v="10505"/>
          <ac:spMkLst>
            <pc:docMk/>
            <pc:sldMk cId="1650477650" sldId="281"/>
            <ac:spMk id="302" creationId="{6011FBA6-75EF-E3DC-52F7-AE4A561D2E14}"/>
          </ac:spMkLst>
        </pc:spChg>
        <pc:spChg chg="mod">
          <ac:chgData name="Jeanne BASSABER" userId="1de4022e-758a-41ec-acdc-261cf6acc95a" providerId="ADAL" clId="{3B375766-859A-4028-9292-AFD4388003E7}" dt="2026-07-13T14:43:22.252" v="10505"/>
          <ac:spMkLst>
            <pc:docMk/>
            <pc:sldMk cId="1650477650" sldId="281"/>
            <ac:spMk id="303" creationId="{ABCCC8D5-A555-659D-DAE8-94F5159AE1E3}"/>
          </ac:spMkLst>
        </pc:spChg>
        <pc:spChg chg="mod">
          <ac:chgData name="Jeanne BASSABER" userId="1de4022e-758a-41ec-acdc-261cf6acc95a" providerId="ADAL" clId="{3B375766-859A-4028-9292-AFD4388003E7}" dt="2026-07-13T14:44:14.577" v="10507"/>
          <ac:spMkLst>
            <pc:docMk/>
            <pc:sldMk cId="1650477650" sldId="281"/>
            <ac:spMk id="310" creationId="{2AABAACE-39B4-A943-6A3E-860B4478315F}"/>
          </ac:spMkLst>
        </pc:spChg>
        <pc:spChg chg="mod">
          <ac:chgData name="Jeanne BASSABER" userId="1de4022e-758a-41ec-acdc-261cf6acc95a" providerId="ADAL" clId="{3B375766-859A-4028-9292-AFD4388003E7}" dt="2026-07-13T14:44:14.577" v="10507"/>
          <ac:spMkLst>
            <pc:docMk/>
            <pc:sldMk cId="1650477650" sldId="281"/>
            <ac:spMk id="311" creationId="{18D6B638-9B42-7C38-8D06-474139181887}"/>
          </ac:spMkLst>
        </pc:spChg>
        <pc:spChg chg="mod">
          <ac:chgData name="Jeanne BASSABER" userId="1de4022e-758a-41ec-acdc-261cf6acc95a" providerId="ADAL" clId="{3B375766-859A-4028-9292-AFD4388003E7}" dt="2026-07-13T14:44:14.577" v="10507"/>
          <ac:spMkLst>
            <pc:docMk/>
            <pc:sldMk cId="1650477650" sldId="281"/>
            <ac:spMk id="316" creationId="{C646864E-06C7-A3B2-2ADD-4F97C094A1C2}"/>
          </ac:spMkLst>
        </pc:spChg>
        <pc:spChg chg="mod">
          <ac:chgData name="Jeanne BASSABER" userId="1de4022e-758a-41ec-acdc-261cf6acc95a" providerId="ADAL" clId="{3B375766-859A-4028-9292-AFD4388003E7}" dt="2026-07-13T14:44:14.577" v="10507"/>
          <ac:spMkLst>
            <pc:docMk/>
            <pc:sldMk cId="1650477650" sldId="281"/>
            <ac:spMk id="318" creationId="{014974C7-DF34-52A8-34A7-4678CF339693}"/>
          </ac:spMkLst>
        </pc:spChg>
        <pc:spChg chg="mod">
          <ac:chgData name="Jeanne BASSABER" userId="1de4022e-758a-41ec-acdc-261cf6acc95a" providerId="ADAL" clId="{3B375766-859A-4028-9292-AFD4388003E7}" dt="2026-07-13T14:44:14.577" v="10507"/>
          <ac:spMkLst>
            <pc:docMk/>
            <pc:sldMk cId="1650477650" sldId="281"/>
            <ac:spMk id="320" creationId="{4DE4D6F7-6DB0-A5CE-B77C-2B57935A6337}"/>
          </ac:spMkLst>
        </pc:spChg>
        <pc:spChg chg="mod">
          <ac:chgData name="Jeanne BASSABER" userId="1de4022e-758a-41ec-acdc-261cf6acc95a" providerId="ADAL" clId="{3B375766-859A-4028-9292-AFD4388003E7}" dt="2026-07-13T14:44:14.577" v="10507"/>
          <ac:spMkLst>
            <pc:docMk/>
            <pc:sldMk cId="1650477650" sldId="281"/>
            <ac:spMk id="325" creationId="{E25309B3-AF2B-85A9-DDC2-63EE4E1E8BBC}"/>
          </ac:spMkLst>
        </pc:spChg>
        <pc:spChg chg="mod">
          <ac:chgData name="Jeanne BASSABER" userId="1de4022e-758a-41ec-acdc-261cf6acc95a" providerId="ADAL" clId="{3B375766-859A-4028-9292-AFD4388003E7}" dt="2026-07-13T14:44:14.577" v="10507"/>
          <ac:spMkLst>
            <pc:docMk/>
            <pc:sldMk cId="1650477650" sldId="281"/>
            <ac:spMk id="332" creationId="{0FA002E0-3FAE-87DD-D97C-1D4434D6B473}"/>
          </ac:spMkLst>
        </pc:spChg>
        <pc:spChg chg="mod">
          <ac:chgData name="Jeanne BASSABER" userId="1de4022e-758a-41ec-acdc-261cf6acc95a" providerId="ADAL" clId="{3B375766-859A-4028-9292-AFD4388003E7}" dt="2026-07-13T14:44:14.577" v="10507"/>
          <ac:spMkLst>
            <pc:docMk/>
            <pc:sldMk cId="1650477650" sldId="281"/>
            <ac:spMk id="333" creationId="{5F74673C-B2E5-D872-4ED7-EA604D477988}"/>
          </ac:spMkLst>
        </pc:spChg>
        <pc:spChg chg="mod">
          <ac:chgData name="Jeanne BASSABER" userId="1de4022e-758a-41ec-acdc-261cf6acc95a" providerId="ADAL" clId="{3B375766-859A-4028-9292-AFD4388003E7}" dt="2026-07-13T14:44:14.577" v="10507"/>
          <ac:spMkLst>
            <pc:docMk/>
            <pc:sldMk cId="1650477650" sldId="281"/>
            <ac:spMk id="336" creationId="{AC9FC83D-73B9-DBD5-5E82-983A9494D4C2}"/>
          </ac:spMkLst>
        </pc:spChg>
        <pc:spChg chg="mod">
          <ac:chgData name="Jeanne BASSABER" userId="1de4022e-758a-41ec-acdc-261cf6acc95a" providerId="ADAL" clId="{3B375766-859A-4028-9292-AFD4388003E7}" dt="2026-07-13T14:44:14.577" v="10507"/>
          <ac:spMkLst>
            <pc:docMk/>
            <pc:sldMk cId="1650477650" sldId="281"/>
            <ac:spMk id="338" creationId="{9C469D58-D0CC-CABA-385D-104AE2F682D5}"/>
          </ac:spMkLst>
        </pc:spChg>
        <pc:spChg chg="mod">
          <ac:chgData name="Jeanne BASSABER" userId="1de4022e-758a-41ec-acdc-261cf6acc95a" providerId="ADAL" clId="{3B375766-859A-4028-9292-AFD4388003E7}" dt="2026-07-13T14:53:53.268" v="10540"/>
          <ac:spMkLst>
            <pc:docMk/>
            <pc:sldMk cId="1650477650" sldId="281"/>
            <ac:spMk id="344" creationId="{061ED6A7-3A86-63B6-76C3-E595DC949DAA}"/>
          </ac:spMkLst>
        </pc:spChg>
        <pc:spChg chg="mod">
          <ac:chgData name="Jeanne BASSABER" userId="1de4022e-758a-41ec-acdc-261cf6acc95a" providerId="ADAL" clId="{3B375766-859A-4028-9292-AFD4388003E7}" dt="2026-07-13T14:53:53.268" v="10540"/>
          <ac:spMkLst>
            <pc:docMk/>
            <pc:sldMk cId="1650477650" sldId="281"/>
            <ac:spMk id="346" creationId="{E0DD3829-7566-479D-2E35-5BACDFD59991}"/>
          </ac:spMkLst>
        </pc:spChg>
        <pc:spChg chg="mod">
          <ac:chgData name="Jeanne BASSABER" userId="1de4022e-758a-41ec-acdc-261cf6acc95a" providerId="ADAL" clId="{3B375766-859A-4028-9292-AFD4388003E7}" dt="2026-07-13T14:53:53.268" v="10540"/>
          <ac:spMkLst>
            <pc:docMk/>
            <pc:sldMk cId="1650477650" sldId="281"/>
            <ac:spMk id="347" creationId="{0F1642F4-BD52-1936-F1F0-C61E307DB154}"/>
          </ac:spMkLst>
        </pc:spChg>
        <pc:spChg chg="mod">
          <ac:chgData name="Jeanne BASSABER" userId="1de4022e-758a-41ec-acdc-261cf6acc95a" providerId="ADAL" clId="{3B375766-859A-4028-9292-AFD4388003E7}" dt="2026-07-13T14:53:53.268" v="10540"/>
          <ac:spMkLst>
            <pc:docMk/>
            <pc:sldMk cId="1650477650" sldId="281"/>
            <ac:spMk id="348" creationId="{A43161FA-AAA4-C69A-197F-2D3E2928A5AF}"/>
          </ac:spMkLst>
        </pc:spChg>
        <pc:spChg chg="mod">
          <ac:chgData name="Jeanne BASSABER" userId="1de4022e-758a-41ec-acdc-261cf6acc95a" providerId="ADAL" clId="{3B375766-859A-4028-9292-AFD4388003E7}" dt="2026-07-13T14:53:53.268" v="10540"/>
          <ac:spMkLst>
            <pc:docMk/>
            <pc:sldMk cId="1650477650" sldId="281"/>
            <ac:spMk id="349" creationId="{2A77A3AB-9B99-8A74-8340-B64C99B1816E}"/>
          </ac:spMkLst>
        </pc:spChg>
        <pc:spChg chg="mod">
          <ac:chgData name="Jeanne BASSABER" userId="1de4022e-758a-41ec-acdc-261cf6acc95a" providerId="ADAL" clId="{3B375766-859A-4028-9292-AFD4388003E7}" dt="2026-07-13T14:53:53.268" v="10540"/>
          <ac:spMkLst>
            <pc:docMk/>
            <pc:sldMk cId="1650477650" sldId="281"/>
            <ac:spMk id="350" creationId="{2F5CF850-A77E-95B5-7156-0DE02B7788F1}"/>
          </ac:spMkLst>
        </pc:spChg>
        <pc:spChg chg="mod">
          <ac:chgData name="Jeanne BASSABER" userId="1de4022e-758a-41ec-acdc-261cf6acc95a" providerId="ADAL" clId="{3B375766-859A-4028-9292-AFD4388003E7}" dt="2026-07-13T14:53:53.268" v="10540"/>
          <ac:spMkLst>
            <pc:docMk/>
            <pc:sldMk cId="1650477650" sldId="281"/>
            <ac:spMk id="351" creationId="{266058BE-87DD-EE2F-4C89-E48D961E3C27}"/>
          </ac:spMkLst>
        </pc:spChg>
        <pc:spChg chg="mod">
          <ac:chgData name="Jeanne BASSABER" userId="1de4022e-758a-41ec-acdc-261cf6acc95a" providerId="ADAL" clId="{3B375766-859A-4028-9292-AFD4388003E7}" dt="2026-07-13T14:53:53.268" v="10540"/>
          <ac:spMkLst>
            <pc:docMk/>
            <pc:sldMk cId="1650477650" sldId="281"/>
            <ac:spMk id="354" creationId="{6D97D7BC-E609-CAFB-2141-6E1D005C7AA7}"/>
          </ac:spMkLst>
        </pc:spChg>
        <pc:spChg chg="mod">
          <ac:chgData name="Jeanne BASSABER" userId="1de4022e-758a-41ec-acdc-261cf6acc95a" providerId="ADAL" clId="{3B375766-859A-4028-9292-AFD4388003E7}" dt="2026-07-13T14:53:53.268" v="10540"/>
          <ac:spMkLst>
            <pc:docMk/>
            <pc:sldMk cId="1650477650" sldId="281"/>
            <ac:spMk id="355" creationId="{27AE9549-FF7B-1201-0B03-F7020E4F8BD5}"/>
          </ac:spMkLst>
        </pc:spChg>
        <pc:spChg chg="mod">
          <ac:chgData name="Jeanne BASSABER" userId="1de4022e-758a-41ec-acdc-261cf6acc95a" providerId="ADAL" clId="{3B375766-859A-4028-9292-AFD4388003E7}" dt="2026-07-13T14:53:53.268" v="10540"/>
          <ac:spMkLst>
            <pc:docMk/>
            <pc:sldMk cId="1650477650" sldId="281"/>
            <ac:spMk id="357" creationId="{9202F7EE-1612-D046-01B9-745D44128E97}"/>
          </ac:spMkLst>
        </pc:spChg>
        <pc:spChg chg="mod">
          <ac:chgData name="Jeanne BASSABER" userId="1de4022e-758a-41ec-acdc-261cf6acc95a" providerId="ADAL" clId="{3B375766-859A-4028-9292-AFD4388003E7}" dt="2026-07-13T14:55:36.478" v="10542"/>
          <ac:spMkLst>
            <pc:docMk/>
            <pc:sldMk cId="1650477650" sldId="281"/>
            <ac:spMk id="359" creationId="{4C62A98C-21E4-413D-DEC4-947D3607603B}"/>
          </ac:spMkLst>
        </pc:spChg>
        <pc:spChg chg="mod">
          <ac:chgData name="Jeanne BASSABER" userId="1de4022e-758a-41ec-acdc-261cf6acc95a" providerId="ADAL" clId="{3B375766-859A-4028-9292-AFD4388003E7}" dt="2026-07-13T14:55:36.478" v="10542"/>
          <ac:spMkLst>
            <pc:docMk/>
            <pc:sldMk cId="1650477650" sldId="281"/>
            <ac:spMk id="360" creationId="{5B610037-2283-5691-B63F-81F558286191}"/>
          </ac:spMkLst>
        </pc:spChg>
        <pc:spChg chg="mod">
          <ac:chgData name="Jeanne BASSABER" userId="1de4022e-758a-41ec-acdc-261cf6acc95a" providerId="ADAL" clId="{3B375766-859A-4028-9292-AFD4388003E7}" dt="2026-07-13T14:55:36.478" v="10542"/>
          <ac:spMkLst>
            <pc:docMk/>
            <pc:sldMk cId="1650477650" sldId="281"/>
            <ac:spMk id="361" creationId="{2B9E0097-0F00-C7FE-F5D4-E9004E143047}"/>
          </ac:spMkLst>
        </pc:spChg>
        <pc:spChg chg="mod">
          <ac:chgData name="Jeanne BASSABER" userId="1de4022e-758a-41ec-acdc-261cf6acc95a" providerId="ADAL" clId="{3B375766-859A-4028-9292-AFD4388003E7}" dt="2026-07-13T14:55:36.478" v="10542"/>
          <ac:spMkLst>
            <pc:docMk/>
            <pc:sldMk cId="1650477650" sldId="281"/>
            <ac:spMk id="362" creationId="{A86FD4A6-17A2-1A36-4197-37E58F87AB78}"/>
          </ac:spMkLst>
        </pc:spChg>
        <pc:spChg chg="mod">
          <ac:chgData name="Jeanne BASSABER" userId="1de4022e-758a-41ec-acdc-261cf6acc95a" providerId="ADAL" clId="{3B375766-859A-4028-9292-AFD4388003E7}" dt="2026-07-13T14:55:36.478" v="10542"/>
          <ac:spMkLst>
            <pc:docMk/>
            <pc:sldMk cId="1650477650" sldId="281"/>
            <ac:spMk id="365" creationId="{5D0ECCDB-3A4E-4155-00AE-A20AC5029B11}"/>
          </ac:spMkLst>
        </pc:spChg>
        <pc:spChg chg="mod">
          <ac:chgData name="Jeanne BASSABER" userId="1de4022e-758a-41ec-acdc-261cf6acc95a" providerId="ADAL" clId="{3B375766-859A-4028-9292-AFD4388003E7}" dt="2026-07-13T14:55:36.478" v="10542"/>
          <ac:spMkLst>
            <pc:docMk/>
            <pc:sldMk cId="1650477650" sldId="281"/>
            <ac:spMk id="366" creationId="{18303643-BF79-6BB3-1FC2-6F489E4BF2B8}"/>
          </ac:spMkLst>
        </pc:spChg>
        <pc:spChg chg="mod">
          <ac:chgData name="Jeanne BASSABER" userId="1de4022e-758a-41ec-acdc-261cf6acc95a" providerId="ADAL" clId="{3B375766-859A-4028-9292-AFD4388003E7}" dt="2026-07-13T14:55:36.478" v="10542"/>
          <ac:spMkLst>
            <pc:docMk/>
            <pc:sldMk cId="1650477650" sldId="281"/>
            <ac:spMk id="368" creationId="{28E18388-0271-F5D1-1BEE-71577AACFBD9}"/>
          </ac:spMkLst>
        </pc:spChg>
        <pc:spChg chg="mod">
          <ac:chgData name="Jeanne BASSABER" userId="1de4022e-758a-41ec-acdc-261cf6acc95a" providerId="ADAL" clId="{3B375766-859A-4028-9292-AFD4388003E7}" dt="2026-07-13T14:55:36.478" v="10542"/>
          <ac:spMkLst>
            <pc:docMk/>
            <pc:sldMk cId="1650477650" sldId="281"/>
            <ac:spMk id="369" creationId="{A9240C6F-10E4-C972-E18E-25622C9366F1}"/>
          </ac:spMkLst>
        </pc:spChg>
        <pc:spChg chg="mod">
          <ac:chgData name="Jeanne BASSABER" userId="1de4022e-758a-41ec-acdc-261cf6acc95a" providerId="ADAL" clId="{3B375766-859A-4028-9292-AFD4388003E7}" dt="2026-07-13T14:55:36.478" v="10542"/>
          <ac:spMkLst>
            <pc:docMk/>
            <pc:sldMk cId="1650477650" sldId="281"/>
            <ac:spMk id="371" creationId="{0D12DB17-817B-4703-CBEA-823982130628}"/>
          </ac:spMkLst>
        </pc:spChg>
        <pc:spChg chg="mod">
          <ac:chgData name="Jeanne BASSABER" userId="1de4022e-758a-41ec-acdc-261cf6acc95a" providerId="ADAL" clId="{3B375766-859A-4028-9292-AFD4388003E7}" dt="2026-07-13T14:55:36.478" v="10542"/>
          <ac:spMkLst>
            <pc:docMk/>
            <pc:sldMk cId="1650477650" sldId="281"/>
            <ac:spMk id="372" creationId="{B10EA67D-6DC5-14E4-8433-7C0384230533}"/>
          </ac:spMkLst>
        </pc:spChg>
        <pc:grpChg chg="add mod">
          <ac:chgData name="Jeanne BASSABER" userId="1de4022e-758a-41ec-acdc-261cf6acc95a" providerId="ADAL" clId="{3B375766-859A-4028-9292-AFD4388003E7}" dt="2026-07-13T14:04:45.269" v="8962" actId="1076"/>
          <ac:grpSpMkLst>
            <pc:docMk/>
            <pc:sldMk cId="1650477650" sldId="281"/>
            <ac:grpSpMk id="35" creationId="{EDF71905-93C2-D9C6-2D70-72F05D540B9A}"/>
          </ac:grpSpMkLst>
        </pc:grpChg>
        <pc:grpChg chg="mod">
          <ac:chgData name="Jeanne BASSABER" userId="1de4022e-758a-41ec-acdc-261cf6acc95a" providerId="ADAL" clId="{3B375766-859A-4028-9292-AFD4388003E7}" dt="2026-07-13T14:04:12.209" v="8956" actId="1076"/>
          <ac:grpSpMkLst>
            <pc:docMk/>
            <pc:sldMk cId="1650477650" sldId="281"/>
            <ac:grpSpMk id="49" creationId="{D90E701C-4ACA-A480-C4B5-6E1432B1E2B1}"/>
          </ac:grpSpMkLst>
        </pc:grpChg>
        <pc:grpChg chg="add mod">
          <ac:chgData name="Jeanne BASSABER" userId="1de4022e-758a-41ec-acdc-261cf6acc95a" providerId="ADAL" clId="{3B375766-859A-4028-9292-AFD4388003E7}" dt="2026-07-13T14:15:33.427" v="9040" actId="14100"/>
          <ac:grpSpMkLst>
            <pc:docMk/>
            <pc:sldMk cId="1650477650" sldId="281"/>
            <ac:grpSpMk id="82" creationId="{03DE9A0C-C90F-E657-489E-4E2450ACC20F}"/>
          </ac:grpSpMkLst>
        </pc:grpChg>
        <pc:grpChg chg="add mod">
          <ac:chgData name="Jeanne BASSABER" userId="1de4022e-758a-41ec-acdc-261cf6acc95a" providerId="ADAL" clId="{3B375766-859A-4028-9292-AFD4388003E7}" dt="2026-07-13T14:41:31.491" v="10492" actId="1076"/>
          <ac:grpSpMkLst>
            <pc:docMk/>
            <pc:sldMk cId="1650477650" sldId="281"/>
            <ac:grpSpMk id="91" creationId="{2F8188E5-EFBA-F1C4-7631-7628C52F3BCA}"/>
          </ac:grpSpMkLst>
        </pc:grpChg>
        <pc:grpChg chg="mod">
          <ac:chgData name="Jeanne BASSABER" userId="1de4022e-758a-41ec-acdc-261cf6acc95a" providerId="ADAL" clId="{3B375766-859A-4028-9292-AFD4388003E7}" dt="2026-07-13T14:42:37.692" v="10502" actId="1076"/>
          <ac:grpSpMkLst>
            <pc:docMk/>
            <pc:sldMk cId="1650477650" sldId="281"/>
            <ac:grpSpMk id="195" creationId="{4EEB4D8D-539B-6EC7-964B-891D5ACD654B}"/>
          </ac:grpSpMkLst>
        </pc:grpChg>
        <pc:grpChg chg="mod">
          <ac:chgData name="Jeanne BASSABER" userId="1de4022e-758a-41ec-acdc-261cf6acc95a" providerId="ADAL" clId="{3B375766-859A-4028-9292-AFD4388003E7}" dt="2026-07-13T14:43:11.582" v="10504" actId="1076"/>
          <ac:grpSpMkLst>
            <pc:docMk/>
            <pc:sldMk cId="1650477650" sldId="281"/>
            <ac:grpSpMk id="226" creationId="{A4B18D6D-306C-9FED-D230-86CC54CE162C}"/>
          </ac:grpSpMkLst>
        </pc:grpChg>
        <pc:grpChg chg="add mod">
          <ac:chgData name="Jeanne BASSABER" userId="1de4022e-758a-41ec-acdc-261cf6acc95a" providerId="ADAL" clId="{3B375766-859A-4028-9292-AFD4388003E7}" dt="2026-07-13T14:43:26.868" v="10506" actId="1076"/>
          <ac:grpSpMkLst>
            <pc:docMk/>
            <pc:sldMk cId="1650477650" sldId="281"/>
            <ac:grpSpMk id="247" creationId="{8C3FA99B-C8AC-BB80-7C7D-D16368844EBE}"/>
          </ac:grpSpMkLst>
        </pc:grpChg>
        <pc:grpChg chg="mod">
          <ac:chgData name="Jeanne BASSABER" userId="1de4022e-758a-41ec-acdc-261cf6acc95a" providerId="ADAL" clId="{3B375766-859A-4028-9292-AFD4388003E7}" dt="2026-07-13T14:44:24.884" v="10509" actId="1076"/>
          <ac:grpSpMkLst>
            <pc:docMk/>
            <pc:sldMk cId="1650477650" sldId="281"/>
            <ac:grpSpMk id="304" creationId="{7808CF97-91E9-9B49-A6CB-D88E356FD022}"/>
          </ac:grpSpMkLst>
        </pc:grpChg>
        <pc:grpChg chg="mod">
          <ac:chgData name="Jeanne BASSABER" userId="1de4022e-758a-41ec-acdc-261cf6acc95a" providerId="ADAL" clId="{3B375766-859A-4028-9292-AFD4388003E7}" dt="2026-07-13T14:53:57.798" v="10541" actId="1076"/>
          <ac:grpSpMkLst>
            <pc:docMk/>
            <pc:sldMk cId="1650477650" sldId="281"/>
            <ac:grpSpMk id="340" creationId="{60B6106B-1B8B-A45C-B689-7C4695E386E9}"/>
          </ac:grpSpMkLst>
        </pc:grpChg>
        <pc:grpChg chg="mod">
          <ac:chgData name="Jeanne BASSABER" userId="1de4022e-758a-41ec-acdc-261cf6acc95a" providerId="ADAL" clId="{3B375766-859A-4028-9292-AFD4388003E7}" dt="2026-07-13T15:53:09.367" v="11551" actId="1076"/>
          <ac:grpSpMkLst>
            <pc:docMk/>
            <pc:sldMk cId="1650477650" sldId="281"/>
            <ac:grpSpMk id="358" creationId="{7062829A-A798-303A-ADB5-D7155C8BC340}"/>
          </ac:grpSpMkLst>
        </pc:grpChg>
        <pc:picChg chg="add del mod">
          <ac:chgData name="Jeanne BASSABER" userId="1de4022e-758a-41ec-acdc-261cf6acc95a" providerId="ADAL" clId="{3B375766-859A-4028-9292-AFD4388003E7}" dt="2026-07-13T13:57:51.312" v="8818" actId="1076"/>
          <ac:picMkLst>
            <pc:docMk/>
            <pc:sldMk cId="1650477650" sldId="281"/>
            <ac:picMk id="37" creationId="{9A2FE3FA-4DBB-5DD5-C171-7D261D6A70F1}"/>
          </ac:picMkLst>
        </pc:picChg>
        <pc:cxnChg chg="add mod">
          <ac:chgData name="Jeanne BASSABER" userId="1de4022e-758a-41ec-acdc-261cf6acc95a" providerId="ADAL" clId="{3B375766-859A-4028-9292-AFD4388003E7}" dt="2026-07-13T14:02:51.728" v="8896" actId="14100"/>
          <ac:cxnSpMkLst>
            <pc:docMk/>
            <pc:sldMk cId="1650477650" sldId="281"/>
            <ac:cxnSpMk id="46" creationId="{4421262B-2780-20E2-757A-FF527B61BE4C}"/>
          </ac:cxnSpMkLst>
        </pc:cxnChg>
      </pc:sldChg>
      <pc:sldChg chg="addSp delSp modSp add mod">
        <pc:chgData name="Jeanne BASSABER" userId="1de4022e-758a-41ec-acdc-261cf6acc95a" providerId="ADAL" clId="{3B375766-859A-4028-9292-AFD4388003E7}" dt="2026-07-15T10:39:00.896" v="18615" actId="207"/>
        <pc:sldMkLst>
          <pc:docMk/>
          <pc:sldMk cId="4053841843" sldId="283"/>
        </pc:sldMkLst>
        <pc:spChg chg="add mod topLvl">
          <ac:chgData name="Jeanne BASSABER" userId="1de4022e-758a-41ec-acdc-261cf6acc95a" providerId="ADAL" clId="{3B375766-859A-4028-9292-AFD4388003E7}" dt="2026-07-15T10:38:19.310" v="18606" actId="207"/>
          <ac:spMkLst>
            <pc:docMk/>
            <pc:sldMk cId="4053841843" sldId="283"/>
            <ac:spMk id="2" creationId="{5E6282BB-5BA9-2F7E-B50F-35D4E326BE82}"/>
          </ac:spMkLst>
        </pc:spChg>
        <pc:spChg chg="add mod ord topLvl">
          <ac:chgData name="Jeanne BASSABER" userId="1de4022e-758a-41ec-acdc-261cf6acc95a" providerId="ADAL" clId="{3B375766-859A-4028-9292-AFD4388003E7}" dt="2026-07-15T10:38:15.669" v="18605" actId="207"/>
          <ac:spMkLst>
            <pc:docMk/>
            <pc:sldMk cId="4053841843" sldId="283"/>
            <ac:spMk id="3" creationId="{AC67B886-3379-39B9-BCDE-B3586C9146BA}"/>
          </ac:spMkLst>
        </pc:spChg>
        <pc:spChg chg="add mod topLvl">
          <ac:chgData name="Jeanne BASSABER" userId="1de4022e-758a-41ec-acdc-261cf6acc95a" providerId="ADAL" clId="{3B375766-859A-4028-9292-AFD4388003E7}" dt="2026-07-15T10:38:24.211" v="18607" actId="207"/>
          <ac:spMkLst>
            <pc:docMk/>
            <pc:sldMk cId="4053841843" sldId="283"/>
            <ac:spMk id="4" creationId="{A946788E-D20A-E4F3-91E9-7DA4EC85FE60}"/>
          </ac:spMkLst>
        </pc:spChg>
        <pc:spChg chg="add mod topLvl">
          <ac:chgData name="Jeanne BASSABER" userId="1de4022e-758a-41ec-acdc-261cf6acc95a" providerId="ADAL" clId="{3B375766-859A-4028-9292-AFD4388003E7}" dt="2026-07-15T10:38:28.646" v="18608" actId="207"/>
          <ac:spMkLst>
            <pc:docMk/>
            <pc:sldMk cId="4053841843" sldId="283"/>
            <ac:spMk id="5" creationId="{62824A93-5172-B6DA-3DCC-00C4EA55E5F9}"/>
          </ac:spMkLst>
        </pc:spChg>
        <pc:spChg chg="add mod topLvl">
          <ac:chgData name="Jeanne BASSABER" userId="1de4022e-758a-41ec-acdc-261cf6acc95a" providerId="ADAL" clId="{3B375766-859A-4028-9292-AFD4388003E7}" dt="2026-07-15T10:38:41.611" v="18611" actId="207"/>
          <ac:spMkLst>
            <pc:docMk/>
            <pc:sldMk cId="4053841843" sldId="283"/>
            <ac:spMk id="6" creationId="{403A80F1-88D0-AE04-DFCF-FDDAC64D1140}"/>
          </ac:spMkLst>
        </pc:spChg>
        <pc:spChg chg="add mod topLvl">
          <ac:chgData name="Jeanne BASSABER" userId="1de4022e-758a-41ec-acdc-261cf6acc95a" providerId="ADAL" clId="{3B375766-859A-4028-9292-AFD4388003E7}" dt="2026-07-15T10:39:00.896" v="18615" actId="207"/>
          <ac:spMkLst>
            <pc:docMk/>
            <pc:sldMk cId="4053841843" sldId="283"/>
            <ac:spMk id="7" creationId="{935870E5-8ED7-0A6B-A6A1-85C8B15F2CCA}"/>
          </ac:spMkLst>
        </pc:spChg>
        <pc:spChg chg="mod">
          <ac:chgData name="Jeanne BASSABER" userId="1de4022e-758a-41ec-acdc-261cf6acc95a" providerId="ADAL" clId="{3B375766-859A-4028-9292-AFD4388003E7}" dt="2026-07-15T10:37:01.921" v="18597" actId="20577"/>
          <ac:spMkLst>
            <pc:docMk/>
            <pc:sldMk cId="4053841843" sldId="283"/>
            <ac:spMk id="284" creationId="{EB8F9AFF-4F4D-6364-8CA9-915A88D67590}"/>
          </ac:spMkLst>
        </pc:spChg>
        <pc:spChg chg="mod">
          <ac:chgData name="Jeanne BASSABER" userId="1de4022e-758a-41ec-acdc-261cf6acc95a" providerId="ADAL" clId="{3B375766-859A-4028-9292-AFD4388003E7}" dt="2026-07-15T10:32:32.729" v="18553" actId="20577"/>
          <ac:spMkLst>
            <pc:docMk/>
            <pc:sldMk cId="4053841843" sldId="283"/>
            <ac:spMk id="287" creationId="{17CA6CAE-8EE6-22AA-98EF-04A36EBBCE03}"/>
          </ac:spMkLst>
        </pc:spChg>
        <pc:spChg chg="add del mod topLvl">
          <ac:chgData name="Jeanne BASSABER" userId="1de4022e-758a-41ec-acdc-261cf6acc95a" providerId="ADAL" clId="{3B375766-859A-4028-9292-AFD4388003E7}" dt="2026-07-13T16:08:02.562" v="12027" actId="14100"/>
          <ac:spMkLst>
            <pc:docMk/>
            <pc:sldMk cId="4053841843" sldId="283"/>
            <ac:spMk id="332" creationId="{AEF33FB2-87B3-E94C-182D-01990BB093F7}"/>
          </ac:spMkLst>
        </pc:spChg>
        <pc:spChg chg="mod topLvl">
          <ac:chgData name="Jeanne BASSABER" userId="1de4022e-758a-41ec-acdc-261cf6acc95a" providerId="ADAL" clId="{3B375766-859A-4028-9292-AFD4388003E7}" dt="2026-07-13T16:07:56.908" v="12025" actId="14100"/>
          <ac:spMkLst>
            <pc:docMk/>
            <pc:sldMk cId="4053841843" sldId="283"/>
            <ac:spMk id="333" creationId="{62A5B3DA-89EE-B232-0C2C-909C473CC091}"/>
          </ac:spMkLst>
        </pc:spChg>
        <pc:spChg chg="mod topLvl">
          <ac:chgData name="Jeanne BASSABER" userId="1de4022e-758a-41ec-acdc-261cf6acc95a" providerId="ADAL" clId="{3B375766-859A-4028-9292-AFD4388003E7}" dt="2026-07-13T16:07:51.518" v="12024" actId="14100"/>
          <ac:spMkLst>
            <pc:docMk/>
            <pc:sldMk cId="4053841843" sldId="283"/>
            <ac:spMk id="334" creationId="{88F809B7-AC0D-E18B-A521-31156362E582}"/>
          </ac:spMkLst>
        </pc:spChg>
        <pc:spChg chg="mod topLvl">
          <ac:chgData name="Jeanne BASSABER" userId="1de4022e-758a-41ec-acdc-261cf6acc95a" providerId="ADAL" clId="{3B375766-859A-4028-9292-AFD4388003E7}" dt="2026-07-13T16:07:28.160" v="12020" actId="14100"/>
          <ac:spMkLst>
            <pc:docMk/>
            <pc:sldMk cId="4053841843" sldId="283"/>
            <ac:spMk id="335" creationId="{57E0F488-32F8-E2E1-8635-8FFE709EB493}"/>
          </ac:spMkLst>
        </pc:spChg>
        <pc:spChg chg="mod topLvl">
          <ac:chgData name="Jeanne BASSABER" userId="1de4022e-758a-41ec-acdc-261cf6acc95a" providerId="ADAL" clId="{3B375766-859A-4028-9292-AFD4388003E7}" dt="2026-07-13T16:07:42.628" v="12023" actId="14100"/>
          <ac:spMkLst>
            <pc:docMk/>
            <pc:sldMk cId="4053841843" sldId="283"/>
            <ac:spMk id="336" creationId="{EC325E34-22DC-0728-00BA-049BA25E4D65}"/>
          </ac:spMkLst>
        </pc:spChg>
        <pc:spChg chg="mod topLvl">
          <ac:chgData name="Jeanne BASSABER" userId="1de4022e-758a-41ec-acdc-261cf6acc95a" providerId="ADAL" clId="{3B375766-859A-4028-9292-AFD4388003E7}" dt="2026-07-13T16:07:36.789" v="12022" actId="14100"/>
          <ac:spMkLst>
            <pc:docMk/>
            <pc:sldMk cId="4053841843" sldId="283"/>
            <ac:spMk id="337" creationId="{DF2A9E17-5B0B-ECE2-11F2-40635781B086}"/>
          </ac:spMkLst>
        </pc:spChg>
        <pc:spChg chg="add mod">
          <ac:chgData name="Jeanne BASSABER" userId="1de4022e-758a-41ec-acdc-261cf6acc95a" providerId="ADAL" clId="{3B375766-859A-4028-9292-AFD4388003E7}" dt="2026-07-15T07:23:18.620" v="12278" actId="207"/>
          <ac:spMkLst>
            <pc:docMk/>
            <pc:sldMk cId="4053841843" sldId="283"/>
            <ac:spMk id="390" creationId="{1059060E-F0B2-DCB2-7476-16E93D1C5A68}"/>
          </ac:spMkLst>
        </pc:spChg>
        <pc:spChg chg="add mod">
          <ac:chgData name="Jeanne BASSABER" userId="1de4022e-758a-41ec-acdc-261cf6acc95a" providerId="ADAL" clId="{3B375766-859A-4028-9292-AFD4388003E7}" dt="2026-07-15T10:01:57.058" v="18228" actId="20577"/>
          <ac:spMkLst>
            <pc:docMk/>
            <pc:sldMk cId="4053841843" sldId="283"/>
            <ac:spMk id="392" creationId="{9031A9B7-0866-7898-C946-811EF1615A9B}"/>
          </ac:spMkLst>
        </pc:spChg>
        <pc:spChg chg="add mod topLvl">
          <ac:chgData name="Jeanne BASSABER" userId="1de4022e-758a-41ec-acdc-261cf6acc95a" providerId="ADAL" clId="{3B375766-859A-4028-9292-AFD4388003E7}" dt="2026-07-15T10:03:17.354" v="18230" actId="20577"/>
          <ac:spMkLst>
            <pc:docMk/>
            <pc:sldMk cId="4053841843" sldId="283"/>
            <ac:spMk id="394" creationId="{814D463A-CD20-11AF-DF37-5185D1417954}"/>
          </ac:spMkLst>
        </pc:spChg>
        <pc:spChg chg="add mod">
          <ac:chgData name="Jeanne BASSABER" userId="1de4022e-758a-41ec-acdc-261cf6acc95a" providerId="ADAL" clId="{3B375766-859A-4028-9292-AFD4388003E7}" dt="2026-07-15T07:23:41.775" v="12283" actId="1076"/>
          <ac:spMkLst>
            <pc:docMk/>
            <pc:sldMk cId="4053841843" sldId="283"/>
            <ac:spMk id="396" creationId="{345BEACB-F792-5583-A9DA-F8A7CF31C4E5}"/>
          </ac:spMkLst>
        </pc:spChg>
        <pc:spChg chg="add mod">
          <ac:chgData name="Jeanne BASSABER" userId="1de4022e-758a-41ec-acdc-261cf6acc95a" providerId="ADAL" clId="{3B375766-859A-4028-9292-AFD4388003E7}" dt="2026-07-15T10:38:54.501" v="18614" actId="207"/>
          <ac:spMkLst>
            <pc:docMk/>
            <pc:sldMk cId="4053841843" sldId="283"/>
            <ac:spMk id="398" creationId="{D717790B-48FA-2E71-059F-58FACF6158D4}"/>
          </ac:spMkLst>
        </pc:spChg>
        <pc:spChg chg="add mod">
          <ac:chgData name="Jeanne BASSABER" userId="1de4022e-758a-41ec-acdc-261cf6acc95a" providerId="ADAL" clId="{3B375766-859A-4028-9292-AFD4388003E7}" dt="2026-07-15T10:38:50.148" v="18613" actId="207"/>
          <ac:spMkLst>
            <pc:docMk/>
            <pc:sldMk cId="4053841843" sldId="283"/>
            <ac:spMk id="400" creationId="{A5DCE523-8708-008A-0662-059E6EE5B7ED}"/>
          </ac:spMkLst>
        </pc:spChg>
        <pc:spChg chg="mod">
          <ac:chgData name="Jeanne BASSABER" userId="1de4022e-758a-41ec-acdc-261cf6acc95a" providerId="ADAL" clId="{3B375766-859A-4028-9292-AFD4388003E7}" dt="2026-07-13T16:03:40.543" v="11966"/>
          <ac:spMkLst>
            <pc:docMk/>
            <pc:sldMk cId="4053841843" sldId="283"/>
            <ac:spMk id="403" creationId="{CD4A4DBE-2AB5-C4F2-D01D-A1D4C829DE77}"/>
          </ac:spMkLst>
        </pc:spChg>
        <pc:spChg chg="mod">
          <ac:chgData name="Jeanne BASSABER" userId="1de4022e-758a-41ec-acdc-261cf6acc95a" providerId="ADAL" clId="{3B375766-859A-4028-9292-AFD4388003E7}" dt="2026-07-13T16:05:07.314" v="11983" actId="165"/>
          <ac:spMkLst>
            <pc:docMk/>
            <pc:sldMk cId="4053841843" sldId="283"/>
            <ac:spMk id="404" creationId="{A40EF261-CE32-B0C4-E149-2929FD9245CB}"/>
          </ac:spMkLst>
        </pc:spChg>
        <pc:spChg chg="mod">
          <ac:chgData name="Jeanne BASSABER" userId="1de4022e-758a-41ec-acdc-261cf6acc95a" providerId="ADAL" clId="{3B375766-859A-4028-9292-AFD4388003E7}" dt="2026-07-13T16:05:07.314" v="11983" actId="165"/>
          <ac:spMkLst>
            <pc:docMk/>
            <pc:sldMk cId="4053841843" sldId="283"/>
            <ac:spMk id="405" creationId="{9F756F3B-6A2F-B572-8D2F-23B2EAF945FC}"/>
          </ac:spMkLst>
        </pc:spChg>
        <pc:spChg chg="mod">
          <ac:chgData name="Jeanne BASSABER" userId="1de4022e-758a-41ec-acdc-261cf6acc95a" providerId="ADAL" clId="{3B375766-859A-4028-9292-AFD4388003E7}" dt="2026-07-13T16:03:40.543" v="11966"/>
          <ac:spMkLst>
            <pc:docMk/>
            <pc:sldMk cId="4053841843" sldId="283"/>
            <ac:spMk id="408" creationId="{E389F0F8-9E78-E1F5-D2A9-F201CD7583B1}"/>
          </ac:spMkLst>
        </pc:spChg>
        <pc:spChg chg="mod">
          <ac:chgData name="Jeanne BASSABER" userId="1de4022e-758a-41ec-acdc-261cf6acc95a" providerId="ADAL" clId="{3B375766-859A-4028-9292-AFD4388003E7}" dt="2026-07-13T16:03:40.543" v="11966"/>
          <ac:spMkLst>
            <pc:docMk/>
            <pc:sldMk cId="4053841843" sldId="283"/>
            <ac:spMk id="410" creationId="{615A2ACB-9BC8-3D82-CBD0-C6668FD1FB6E}"/>
          </ac:spMkLst>
        </pc:spChg>
        <pc:spChg chg="mod">
          <ac:chgData name="Jeanne BASSABER" userId="1de4022e-758a-41ec-acdc-261cf6acc95a" providerId="ADAL" clId="{3B375766-859A-4028-9292-AFD4388003E7}" dt="2026-07-13T16:05:07.314" v="11983" actId="165"/>
          <ac:spMkLst>
            <pc:docMk/>
            <pc:sldMk cId="4053841843" sldId="283"/>
            <ac:spMk id="412" creationId="{C87DFC10-7A89-062F-2768-5B41A23C97A6}"/>
          </ac:spMkLst>
        </pc:spChg>
        <pc:spChg chg="mod">
          <ac:chgData name="Jeanne BASSABER" userId="1de4022e-758a-41ec-acdc-261cf6acc95a" providerId="ADAL" clId="{3B375766-859A-4028-9292-AFD4388003E7}" dt="2026-07-13T16:03:40.543" v="11966"/>
          <ac:spMkLst>
            <pc:docMk/>
            <pc:sldMk cId="4053841843" sldId="283"/>
            <ac:spMk id="413" creationId="{F57C0492-D967-112A-6E50-9653F4C79AFC}"/>
          </ac:spMkLst>
        </pc:spChg>
        <pc:spChg chg="mod">
          <ac:chgData name="Jeanne BASSABER" userId="1de4022e-758a-41ec-acdc-261cf6acc95a" providerId="ADAL" clId="{3B375766-859A-4028-9292-AFD4388003E7}" dt="2026-07-13T16:03:40.543" v="11966"/>
          <ac:spMkLst>
            <pc:docMk/>
            <pc:sldMk cId="4053841843" sldId="283"/>
            <ac:spMk id="418" creationId="{C75EB172-3E3A-975E-170D-E315565E5F8E}"/>
          </ac:spMkLst>
        </pc:spChg>
        <pc:spChg chg="mod">
          <ac:chgData name="Jeanne BASSABER" userId="1de4022e-758a-41ec-acdc-261cf6acc95a" providerId="ADAL" clId="{3B375766-859A-4028-9292-AFD4388003E7}" dt="2026-07-13T16:03:40.543" v="11966"/>
          <ac:spMkLst>
            <pc:docMk/>
            <pc:sldMk cId="4053841843" sldId="283"/>
            <ac:spMk id="419" creationId="{B60E4C8A-3201-7C64-9723-F582148058F1}"/>
          </ac:spMkLst>
        </pc:spChg>
        <pc:spChg chg="mod">
          <ac:chgData name="Jeanne BASSABER" userId="1de4022e-758a-41ec-acdc-261cf6acc95a" providerId="ADAL" clId="{3B375766-859A-4028-9292-AFD4388003E7}" dt="2026-07-13T16:03:40.543" v="11966"/>
          <ac:spMkLst>
            <pc:docMk/>
            <pc:sldMk cId="4053841843" sldId="283"/>
            <ac:spMk id="422" creationId="{46A6E8A0-5FD2-A134-E77B-7A960FB48654}"/>
          </ac:spMkLst>
        </pc:spChg>
        <pc:spChg chg="mod">
          <ac:chgData name="Jeanne BASSABER" userId="1de4022e-758a-41ec-acdc-261cf6acc95a" providerId="ADAL" clId="{3B375766-859A-4028-9292-AFD4388003E7}" dt="2026-07-13T16:03:40.543" v="11966"/>
          <ac:spMkLst>
            <pc:docMk/>
            <pc:sldMk cId="4053841843" sldId="283"/>
            <ac:spMk id="423" creationId="{EED4A689-7264-4C27-5550-2D4D33FFA223}"/>
          </ac:spMkLst>
        </pc:spChg>
        <pc:spChg chg="mod">
          <ac:chgData name="Jeanne BASSABER" userId="1de4022e-758a-41ec-acdc-261cf6acc95a" providerId="ADAL" clId="{3B375766-859A-4028-9292-AFD4388003E7}" dt="2026-07-13T16:03:51.268" v="11968"/>
          <ac:spMkLst>
            <pc:docMk/>
            <pc:sldMk cId="4053841843" sldId="283"/>
            <ac:spMk id="429" creationId="{D2656270-E50C-8BF4-F9EE-8D103868E35A}"/>
          </ac:spMkLst>
        </pc:spChg>
        <pc:spChg chg="mod">
          <ac:chgData name="Jeanne BASSABER" userId="1de4022e-758a-41ec-acdc-261cf6acc95a" providerId="ADAL" clId="{3B375766-859A-4028-9292-AFD4388003E7}" dt="2026-07-13T16:03:51.268" v="11968"/>
          <ac:spMkLst>
            <pc:docMk/>
            <pc:sldMk cId="4053841843" sldId="283"/>
            <ac:spMk id="430" creationId="{28F6C984-750E-FFE6-82AA-AC984832022F}"/>
          </ac:spMkLst>
        </pc:spChg>
        <pc:spChg chg="mod">
          <ac:chgData name="Jeanne BASSABER" userId="1de4022e-758a-41ec-acdc-261cf6acc95a" providerId="ADAL" clId="{3B375766-859A-4028-9292-AFD4388003E7}" dt="2026-07-13T16:03:51.268" v="11968"/>
          <ac:spMkLst>
            <pc:docMk/>
            <pc:sldMk cId="4053841843" sldId="283"/>
            <ac:spMk id="431" creationId="{85E2F50F-C638-BC4A-FC77-3D7D5B62C42B}"/>
          </ac:spMkLst>
        </pc:spChg>
        <pc:spChg chg="mod">
          <ac:chgData name="Jeanne BASSABER" userId="1de4022e-758a-41ec-acdc-261cf6acc95a" providerId="ADAL" clId="{3B375766-859A-4028-9292-AFD4388003E7}" dt="2026-07-13T16:03:51.268" v="11968"/>
          <ac:spMkLst>
            <pc:docMk/>
            <pc:sldMk cId="4053841843" sldId="283"/>
            <ac:spMk id="432" creationId="{318FAAE3-D725-3F8F-B0A4-4B3A63183C44}"/>
          </ac:spMkLst>
        </pc:spChg>
        <pc:spChg chg="mod">
          <ac:chgData name="Jeanne BASSABER" userId="1de4022e-758a-41ec-acdc-261cf6acc95a" providerId="ADAL" clId="{3B375766-859A-4028-9292-AFD4388003E7}" dt="2026-07-13T16:04:06.057" v="11970"/>
          <ac:spMkLst>
            <pc:docMk/>
            <pc:sldMk cId="4053841843" sldId="283"/>
            <ac:spMk id="434" creationId="{35CA6A8B-0ABC-E3C5-8BB5-FF0786C86ABB}"/>
          </ac:spMkLst>
        </pc:spChg>
        <pc:spChg chg="mod">
          <ac:chgData name="Jeanne BASSABER" userId="1de4022e-758a-41ec-acdc-261cf6acc95a" providerId="ADAL" clId="{3B375766-859A-4028-9292-AFD4388003E7}" dt="2026-07-13T16:04:06.057" v="11970"/>
          <ac:spMkLst>
            <pc:docMk/>
            <pc:sldMk cId="4053841843" sldId="283"/>
            <ac:spMk id="436" creationId="{678B36E4-88A6-BE86-0060-CF748F1BEAB7}"/>
          </ac:spMkLst>
        </pc:spChg>
        <pc:spChg chg="mod">
          <ac:chgData name="Jeanne BASSABER" userId="1de4022e-758a-41ec-acdc-261cf6acc95a" providerId="ADAL" clId="{3B375766-859A-4028-9292-AFD4388003E7}" dt="2026-07-13T16:05:07.314" v="11983" actId="165"/>
          <ac:spMkLst>
            <pc:docMk/>
            <pc:sldMk cId="4053841843" sldId="283"/>
            <ac:spMk id="437" creationId="{9BF14A47-611B-0568-1E90-305498E54EB8}"/>
          </ac:spMkLst>
        </pc:spChg>
        <pc:spChg chg="mod">
          <ac:chgData name="Jeanne BASSABER" userId="1de4022e-758a-41ec-acdc-261cf6acc95a" providerId="ADAL" clId="{3B375766-859A-4028-9292-AFD4388003E7}" dt="2026-07-13T16:04:06.057" v="11970"/>
          <ac:spMkLst>
            <pc:docMk/>
            <pc:sldMk cId="4053841843" sldId="283"/>
            <ac:spMk id="438" creationId="{835E868D-FCFD-3666-91E7-8EC1D15D686E}"/>
          </ac:spMkLst>
        </pc:spChg>
        <pc:spChg chg="mod">
          <ac:chgData name="Jeanne BASSABER" userId="1de4022e-758a-41ec-acdc-261cf6acc95a" providerId="ADAL" clId="{3B375766-859A-4028-9292-AFD4388003E7}" dt="2026-07-13T16:04:06.057" v="11970"/>
          <ac:spMkLst>
            <pc:docMk/>
            <pc:sldMk cId="4053841843" sldId="283"/>
            <ac:spMk id="439" creationId="{22B2E86B-0DBF-D2D0-9A0E-9CCBB188A139}"/>
          </ac:spMkLst>
        </pc:spChg>
        <pc:spChg chg="mod">
          <ac:chgData name="Jeanne BASSABER" userId="1de4022e-758a-41ec-acdc-261cf6acc95a" providerId="ADAL" clId="{3B375766-859A-4028-9292-AFD4388003E7}" dt="2026-07-13T16:05:07.314" v="11983" actId="165"/>
          <ac:spMkLst>
            <pc:docMk/>
            <pc:sldMk cId="4053841843" sldId="283"/>
            <ac:spMk id="443" creationId="{4CB62835-3C2B-C8B4-28F2-17C15912C115}"/>
          </ac:spMkLst>
        </pc:spChg>
        <pc:spChg chg="mod">
          <ac:chgData name="Jeanne BASSABER" userId="1de4022e-758a-41ec-acdc-261cf6acc95a" providerId="ADAL" clId="{3B375766-859A-4028-9292-AFD4388003E7}" dt="2026-07-13T16:04:06.057" v="11970"/>
          <ac:spMkLst>
            <pc:docMk/>
            <pc:sldMk cId="4053841843" sldId="283"/>
            <ac:spMk id="444" creationId="{F8DA335C-F994-D52E-BBB9-17C4CF0F0F71}"/>
          </ac:spMkLst>
        </pc:spChg>
        <pc:spChg chg="mod">
          <ac:chgData name="Jeanne BASSABER" userId="1de4022e-758a-41ec-acdc-261cf6acc95a" providerId="ADAL" clId="{3B375766-859A-4028-9292-AFD4388003E7}" dt="2026-07-13T16:04:06.057" v="11970"/>
          <ac:spMkLst>
            <pc:docMk/>
            <pc:sldMk cId="4053841843" sldId="283"/>
            <ac:spMk id="445" creationId="{C4753A36-F673-BF6A-C7D6-FD317EBDE8F9}"/>
          </ac:spMkLst>
        </pc:spChg>
        <pc:spChg chg="mod">
          <ac:chgData name="Jeanne BASSABER" userId="1de4022e-758a-41ec-acdc-261cf6acc95a" providerId="ADAL" clId="{3B375766-859A-4028-9292-AFD4388003E7}" dt="2026-07-13T16:04:06.057" v="11970"/>
          <ac:spMkLst>
            <pc:docMk/>
            <pc:sldMk cId="4053841843" sldId="283"/>
            <ac:spMk id="446" creationId="{549C67B9-0702-32C0-FB1C-D8B9BBA35E89}"/>
          </ac:spMkLst>
        </pc:spChg>
        <pc:spChg chg="mod">
          <ac:chgData name="Jeanne BASSABER" userId="1de4022e-758a-41ec-acdc-261cf6acc95a" providerId="ADAL" clId="{3B375766-859A-4028-9292-AFD4388003E7}" dt="2026-07-13T16:04:06.057" v="11970"/>
          <ac:spMkLst>
            <pc:docMk/>
            <pc:sldMk cId="4053841843" sldId="283"/>
            <ac:spMk id="447" creationId="{747C0BE5-C826-7A40-D91A-CE804DB980D3}"/>
          </ac:spMkLst>
        </pc:spChg>
        <pc:spChg chg="mod">
          <ac:chgData name="Jeanne BASSABER" userId="1de4022e-758a-41ec-acdc-261cf6acc95a" providerId="ADAL" clId="{3B375766-859A-4028-9292-AFD4388003E7}" dt="2026-07-13T16:04:19.003" v="11972"/>
          <ac:spMkLst>
            <pc:docMk/>
            <pc:sldMk cId="4053841843" sldId="283"/>
            <ac:spMk id="449" creationId="{A11F130C-4796-339E-4E0D-1AA1D4FD234E}"/>
          </ac:spMkLst>
        </pc:spChg>
        <pc:spChg chg="mod">
          <ac:chgData name="Jeanne BASSABER" userId="1de4022e-758a-41ec-acdc-261cf6acc95a" providerId="ADAL" clId="{3B375766-859A-4028-9292-AFD4388003E7}" dt="2026-07-13T16:04:19.003" v="11972"/>
          <ac:spMkLst>
            <pc:docMk/>
            <pc:sldMk cId="4053841843" sldId="283"/>
            <ac:spMk id="450" creationId="{EC6A870C-94F5-E274-6E3C-66CCE7E58408}"/>
          </ac:spMkLst>
        </pc:spChg>
        <pc:spChg chg="mod">
          <ac:chgData name="Jeanne BASSABER" userId="1de4022e-758a-41ec-acdc-261cf6acc95a" providerId="ADAL" clId="{3B375766-859A-4028-9292-AFD4388003E7}" dt="2026-07-13T16:04:19.003" v="11972"/>
          <ac:spMkLst>
            <pc:docMk/>
            <pc:sldMk cId="4053841843" sldId="283"/>
            <ac:spMk id="451" creationId="{2ACC4817-1C02-BF11-9E41-BD10464A43AB}"/>
          </ac:spMkLst>
        </pc:spChg>
        <pc:spChg chg="mod">
          <ac:chgData name="Jeanne BASSABER" userId="1de4022e-758a-41ec-acdc-261cf6acc95a" providerId="ADAL" clId="{3B375766-859A-4028-9292-AFD4388003E7}" dt="2026-07-13T16:04:19.003" v="11972"/>
          <ac:spMkLst>
            <pc:docMk/>
            <pc:sldMk cId="4053841843" sldId="283"/>
            <ac:spMk id="452" creationId="{C0035A0C-B86E-5A0E-414A-C6E2B434EA78}"/>
          </ac:spMkLst>
        </pc:spChg>
        <pc:spChg chg="mod">
          <ac:chgData name="Jeanne BASSABER" userId="1de4022e-758a-41ec-acdc-261cf6acc95a" providerId="ADAL" clId="{3B375766-859A-4028-9292-AFD4388003E7}" dt="2026-07-13T16:04:19.003" v="11972"/>
          <ac:spMkLst>
            <pc:docMk/>
            <pc:sldMk cId="4053841843" sldId="283"/>
            <ac:spMk id="454" creationId="{1543ADD0-D9A4-DA2C-66EA-6E306607B927}"/>
          </ac:spMkLst>
        </pc:spChg>
        <pc:spChg chg="mod">
          <ac:chgData name="Jeanne BASSABER" userId="1de4022e-758a-41ec-acdc-261cf6acc95a" providerId="ADAL" clId="{3B375766-859A-4028-9292-AFD4388003E7}" dt="2026-07-13T16:04:19.003" v="11972"/>
          <ac:spMkLst>
            <pc:docMk/>
            <pc:sldMk cId="4053841843" sldId="283"/>
            <ac:spMk id="455" creationId="{27D49A78-8010-7392-5D96-5C457B30BDD1}"/>
          </ac:spMkLst>
        </pc:spChg>
        <pc:spChg chg="mod">
          <ac:chgData name="Jeanne BASSABER" userId="1de4022e-758a-41ec-acdc-261cf6acc95a" providerId="ADAL" clId="{3B375766-859A-4028-9292-AFD4388003E7}" dt="2026-07-13T16:04:19.003" v="11972"/>
          <ac:spMkLst>
            <pc:docMk/>
            <pc:sldMk cId="4053841843" sldId="283"/>
            <ac:spMk id="456" creationId="{AF2E1CF0-8B19-BFC1-F153-B46086126C7A}"/>
          </ac:spMkLst>
        </pc:spChg>
        <pc:spChg chg="mod">
          <ac:chgData name="Jeanne BASSABER" userId="1de4022e-758a-41ec-acdc-261cf6acc95a" providerId="ADAL" clId="{3B375766-859A-4028-9292-AFD4388003E7}" dt="2026-07-13T16:04:19.003" v="11972"/>
          <ac:spMkLst>
            <pc:docMk/>
            <pc:sldMk cId="4053841843" sldId="283"/>
            <ac:spMk id="463" creationId="{09CD4E1C-3AB1-3C87-37F3-8E876327579C}"/>
          </ac:spMkLst>
        </pc:spChg>
        <pc:spChg chg="mod">
          <ac:chgData name="Jeanne BASSABER" userId="1de4022e-758a-41ec-acdc-261cf6acc95a" providerId="ADAL" clId="{3B375766-859A-4028-9292-AFD4388003E7}" dt="2026-07-13T16:05:07.314" v="11983" actId="165"/>
          <ac:spMkLst>
            <pc:docMk/>
            <pc:sldMk cId="4053841843" sldId="283"/>
            <ac:spMk id="466" creationId="{3D04BDD9-BB6D-A27A-30F8-702C156AEC79}"/>
          </ac:spMkLst>
        </pc:spChg>
        <pc:spChg chg="mod">
          <ac:chgData name="Jeanne BASSABER" userId="1de4022e-758a-41ec-acdc-261cf6acc95a" providerId="ADAL" clId="{3B375766-859A-4028-9292-AFD4388003E7}" dt="2026-07-13T16:04:19.003" v="11972"/>
          <ac:spMkLst>
            <pc:docMk/>
            <pc:sldMk cId="4053841843" sldId="283"/>
            <ac:spMk id="467" creationId="{61CD1045-A47D-78BC-354B-7D4F0761B505}"/>
          </ac:spMkLst>
        </pc:spChg>
        <pc:spChg chg="mod">
          <ac:chgData name="Jeanne BASSABER" userId="1de4022e-758a-41ec-acdc-261cf6acc95a" providerId="ADAL" clId="{3B375766-859A-4028-9292-AFD4388003E7}" dt="2026-07-13T16:05:07.314" v="11983" actId="165"/>
          <ac:spMkLst>
            <pc:docMk/>
            <pc:sldMk cId="4053841843" sldId="283"/>
            <ac:spMk id="468" creationId="{CB322259-82B4-FF85-34BE-A1C76C3AD56B}"/>
          </ac:spMkLst>
        </pc:spChg>
        <pc:spChg chg="mod">
          <ac:chgData name="Jeanne BASSABER" userId="1de4022e-758a-41ec-acdc-261cf6acc95a" providerId="ADAL" clId="{3B375766-859A-4028-9292-AFD4388003E7}" dt="2026-07-13T16:05:07.314" v="11983" actId="165"/>
          <ac:spMkLst>
            <pc:docMk/>
            <pc:sldMk cId="4053841843" sldId="283"/>
            <ac:spMk id="489" creationId="{45E2EBA6-BD3B-8D0A-99B7-5C072B578A54}"/>
          </ac:spMkLst>
        </pc:spChg>
        <pc:spChg chg="mod">
          <ac:chgData name="Jeanne BASSABER" userId="1de4022e-758a-41ec-acdc-261cf6acc95a" providerId="ADAL" clId="{3B375766-859A-4028-9292-AFD4388003E7}" dt="2026-07-13T16:04:27.360" v="11974"/>
          <ac:spMkLst>
            <pc:docMk/>
            <pc:sldMk cId="4053841843" sldId="283"/>
            <ac:spMk id="491" creationId="{58EEE1A6-5C36-67A5-9130-ADC28875F118}"/>
          </ac:spMkLst>
        </pc:spChg>
        <pc:spChg chg="mod">
          <ac:chgData name="Jeanne BASSABER" userId="1de4022e-758a-41ec-acdc-261cf6acc95a" providerId="ADAL" clId="{3B375766-859A-4028-9292-AFD4388003E7}" dt="2026-07-13T16:04:27.360" v="11974"/>
          <ac:spMkLst>
            <pc:docMk/>
            <pc:sldMk cId="4053841843" sldId="283"/>
            <ac:spMk id="492" creationId="{7DCA4F01-4B21-FFB2-70BD-418B7480699A}"/>
          </ac:spMkLst>
        </pc:spChg>
        <pc:spChg chg="mod">
          <ac:chgData name="Jeanne BASSABER" userId="1de4022e-758a-41ec-acdc-261cf6acc95a" providerId="ADAL" clId="{3B375766-859A-4028-9292-AFD4388003E7}" dt="2026-07-13T16:04:27.360" v="11974"/>
          <ac:spMkLst>
            <pc:docMk/>
            <pc:sldMk cId="4053841843" sldId="283"/>
            <ac:spMk id="494" creationId="{091D02A4-635D-BBB3-EBD5-8E9DF11A2A8B}"/>
          </ac:spMkLst>
        </pc:spChg>
        <pc:spChg chg="mod">
          <ac:chgData name="Jeanne BASSABER" userId="1de4022e-758a-41ec-acdc-261cf6acc95a" providerId="ADAL" clId="{3B375766-859A-4028-9292-AFD4388003E7}" dt="2026-07-13T16:05:07.314" v="11983" actId="165"/>
          <ac:spMkLst>
            <pc:docMk/>
            <pc:sldMk cId="4053841843" sldId="283"/>
            <ac:spMk id="495" creationId="{A9E07A63-51D1-4191-9FF1-7F12BCE61005}"/>
          </ac:spMkLst>
        </pc:spChg>
        <pc:spChg chg="mod">
          <ac:chgData name="Jeanne BASSABER" userId="1de4022e-758a-41ec-acdc-261cf6acc95a" providerId="ADAL" clId="{3B375766-859A-4028-9292-AFD4388003E7}" dt="2026-07-13T16:04:27.360" v="11974"/>
          <ac:spMkLst>
            <pc:docMk/>
            <pc:sldMk cId="4053841843" sldId="283"/>
            <ac:spMk id="497" creationId="{3B21F050-EB56-F16D-11CD-FB7249B9D4D1}"/>
          </ac:spMkLst>
        </pc:spChg>
        <pc:spChg chg="mod">
          <ac:chgData name="Jeanne BASSABER" userId="1de4022e-758a-41ec-acdc-261cf6acc95a" providerId="ADAL" clId="{3B375766-859A-4028-9292-AFD4388003E7}" dt="2026-07-13T16:04:27.360" v="11974"/>
          <ac:spMkLst>
            <pc:docMk/>
            <pc:sldMk cId="4053841843" sldId="283"/>
            <ac:spMk id="499" creationId="{0B4B0F80-1F52-632A-5391-33EBB0CDCDDB}"/>
          </ac:spMkLst>
        </pc:spChg>
        <pc:spChg chg="mod">
          <ac:chgData name="Jeanne BASSABER" userId="1de4022e-758a-41ec-acdc-261cf6acc95a" providerId="ADAL" clId="{3B375766-859A-4028-9292-AFD4388003E7}" dt="2026-07-13T16:04:27.360" v="11974"/>
          <ac:spMkLst>
            <pc:docMk/>
            <pc:sldMk cId="4053841843" sldId="283"/>
            <ac:spMk id="500" creationId="{623DDD53-D1EC-7EBD-7397-80ACDE663F7A}"/>
          </ac:spMkLst>
        </pc:spChg>
        <pc:spChg chg="mod">
          <ac:chgData name="Jeanne BASSABER" userId="1de4022e-758a-41ec-acdc-261cf6acc95a" providerId="ADAL" clId="{3B375766-859A-4028-9292-AFD4388003E7}" dt="2026-07-13T16:04:27.360" v="11974"/>
          <ac:spMkLst>
            <pc:docMk/>
            <pc:sldMk cId="4053841843" sldId="283"/>
            <ac:spMk id="501" creationId="{18AE2D70-24FC-AB56-4286-8233E7B31B71}"/>
          </ac:spMkLst>
        </pc:spChg>
        <pc:spChg chg="mod">
          <ac:chgData name="Jeanne BASSABER" userId="1de4022e-758a-41ec-acdc-261cf6acc95a" providerId="ADAL" clId="{3B375766-859A-4028-9292-AFD4388003E7}" dt="2026-07-13T16:04:27.360" v="11974"/>
          <ac:spMkLst>
            <pc:docMk/>
            <pc:sldMk cId="4053841843" sldId="283"/>
            <ac:spMk id="506" creationId="{CF70F0E1-8D0B-1DE8-2E16-DDDE8B58E893}"/>
          </ac:spMkLst>
        </pc:spChg>
        <pc:spChg chg="mod">
          <ac:chgData name="Jeanne BASSABER" userId="1de4022e-758a-41ec-acdc-261cf6acc95a" providerId="ADAL" clId="{3B375766-859A-4028-9292-AFD4388003E7}" dt="2026-07-13T16:04:27.360" v="11974"/>
          <ac:spMkLst>
            <pc:docMk/>
            <pc:sldMk cId="4053841843" sldId="283"/>
            <ac:spMk id="509" creationId="{F0A21E5E-B153-56AE-768E-51F066E5A61A}"/>
          </ac:spMkLst>
        </pc:spChg>
        <pc:spChg chg="mod">
          <ac:chgData name="Jeanne BASSABER" userId="1de4022e-758a-41ec-acdc-261cf6acc95a" providerId="ADAL" clId="{3B375766-859A-4028-9292-AFD4388003E7}" dt="2026-07-13T16:04:27.360" v="11974"/>
          <ac:spMkLst>
            <pc:docMk/>
            <pc:sldMk cId="4053841843" sldId="283"/>
            <ac:spMk id="513" creationId="{B018FFE7-76E7-6A2D-9986-D6FBE9FC3ECC}"/>
          </ac:spMkLst>
        </pc:spChg>
        <pc:spChg chg="mod">
          <ac:chgData name="Jeanne BASSABER" userId="1de4022e-758a-41ec-acdc-261cf6acc95a" providerId="ADAL" clId="{3B375766-859A-4028-9292-AFD4388003E7}" dt="2026-07-13T16:04:41.014" v="11977"/>
          <ac:spMkLst>
            <pc:docMk/>
            <pc:sldMk cId="4053841843" sldId="283"/>
            <ac:spMk id="516" creationId="{D5916F47-360D-7C07-7FE6-5B05ED3F05AA}"/>
          </ac:spMkLst>
        </pc:spChg>
        <pc:spChg chg="mod">
          <ac:chgData name="Jeanne BASSABER" userId="1de4022e-758a-41ec-acdc-261cf6acc95a" providerId="ADAL" clId="{3B375766-859A-4028-9292-AFD4388003E7}" dt="2026-07-13T16:04:41.014" v="11977"/>
          <ac:spMkLst>
            <pc:docMk/>
            <pc:sldMk cId="4053841843" sldId="283"/>
            <ac:spMk id="518" creationId="{B0DCBE84-D068-4417-A57F-D262730B0730}"/>
          </ac:spMkLst>
        </pc:spChg>
        <pc:spChg chg="mod">
          <ac:chgData name="Jeanne BASSABER" userId="1de4022e-758a-41ec-acdc-261cf6acc95a" providerId="ADAL" clId="{3B375766-859A-4028-9292-AFD4388003E7}" dt="2026-07-13T16:04:41.014" v="11977"/>
          <ac:spMkLst>
            <pc:docMk/>
            <pc:sldMk cId="4053841843" sldId="283"/>
            <ac:spMk id="519" creationId="{8C0E0952-048B-EA26-0DCD-1E455A747926}"/>
          </ac:spMkLst>
        </pc:spChg>
        <pc:spChg chg="mod">
          <ac:chgData name="Jeanne BASSABER" userId="1de4022e-758a-41ec-acdc-261cf6acc95a" providerId="ADAL" clId="{3B375766-859A-4028-9292-AFD4388003E7}" dt="2026-07-13T16:04:41.014" v="11977"/>
          <ac:spMkLst>
            <pc:docMk/>
            <pc:sldMk cId="4053841843" sldId="283"/>
            <ac:spMk id="520" creationId="{858D62F5-402C-C44F-863A-F3ED43F2DE7D}"/>
          </ac:spMkLst>
        </pc:spChg>
        <pc:spChg chg="mod">
          <ac:chgData name="Jeanne BASSABER" userId="1de4022e-758a-41ec-acdc-261cf6acc95a" providerId="ADAL" clId="{3B375766-859A-4028-9292-AFD4388003E7}" dt="2026-07-13T16:04:41.014" v="11977"/>
          <ac:spMkLst>
            <pc:docMk/>
            <pc:sldMk cId="4053841843" sldId="283"/>
            <ac:spMk id="521" creationId="{A09ECA73-465E-B98F-FCC1-61A155B42F99}"/>
          </ac:spMkLst>
        </pc:spChg>
        <pc:spChg chg="mod">
          <ac:chgData name="Jeanne BASSABER" userId="1de4022e-758a-41ec-acdc-261cf6acc95a" providerId="ADAL" clId="{3B375766-859A-4028-9292-AFD4388003E7}" dt="2026-07-13T16:04:41.014" v="11977"/>
          <ac:spMkLst>
            <pc:docMk/>
            <pc:sldMk cId="4053841843" sldId="283"/>
            <ac:spMk id="522" creationId="{555169B3-22ED-7F50-7D2B-ECF67410A5E7}"/>
          </ac:spMkLst>
        </pc:spChg>
        <pc:spChg chg="mod">
          <ac:chgData name="Jeanne BASSABER" userId="1de4022e-758a-41ec-acdc-261cf6acc95a" providerId="ADAL" clId="{3B375766-859A-4028-9292-AFD4388003E7}" dt="2026-07-13T16:04:41.014" v="11977"/>
          <ac:spMkLst>
            <pc:docMk/>
            <pc:sldMk cId="4053841843" sldId="283"/>
            <ac:spMk id="523" creationId="{EB4602A9-D9DC-22C7-8CC4-4025C7E574CA}"/>
          </ac:spMkLst>
        </pc:spChg>
        <pc:spChg chg="mod">
          <ac:chgData name="Jeanne BASSABER" userId="1de4022e-758a-41ec-acdc-261cf6acc95a" providerId="ADAL" clId="{3B375766-859A-4028-9292-AFD4388003E7}" dt="2026-07-13T16:04:41.014" v="11977"/>
          <ac:spMkLst>
            <pc:docMk/>
            <pc:sldMk cId="4053841843" sldId="283"/>
            <ac:spMk id="524" creationId="{BB1E0940-FAE2-1E81-1C80-0D534BD2B922}"/>
          </ac:spMkLst>
        </pc:spChg>
        <pc:spChg chg="add mod">
          <ac:chgData name="Jeanne BASSABER" userId="1de4022e-758a-41ec-acdc-261cf6acc95a" providerId="ADAL" clId="{3B375766-859A-4028-9292-AFD4388003E7}" dt="2026-07-15T10:37:10.901" v="18604" actId="20577"/>
          <ac:spMkLst>
            <pc:docMk/>
            <pc:sldMk cId="4053841843" sldId="283"/>
            <ac:spMk id="526" creationId="{850DBF88-449F-0011-8F61-9E239FC5C57B}"/>
          </ac:spMkLst>
        </pc:spChg>
        <pc:spChg chg="add del mod ord">
          <ac:chgData name="Jeanne BASSABER" userId="1de4022e-758a-41ec-acdc-261cf6acc95a" providerId="ADAL" clId="{3B375766-859A-4028-9292-AFD4388003E7}" dt="2026-07-15T10:21:51.931" v="18262" actId="478"/>
          <ac:spMkLst>
            <pc:docMk/>
            <pc:sldMk cId="4053841843" sldId="283"/>
            <ac:spMk id="527" creationId="{F759292A-C90E-D3E8-520D-05B4A3FED9DD}"/>
          </ac:spMkLst>
        </pc:spChg>
        <pc:grpChg chg="mod">
          <ac:chgData name="Jeanne BASSABER" userId="1de4022e-758a-41ec-acdc-261cf6acc95a" providerId="ADAL" clId="{3B375766-859A-4028-9292-AFD4388003E7}" dt="2026-07-13T16:06:34.709" v="12002" actId="1076"/>
          <ac:grpSpMkLst>
            <pc:docMk/>
            <pc:sldMk cId="4053841843" sldId="283"/>
            <ac:grpSpMk id="401" creationId="{6438DC0A-1779-99EC-5BFD-7376FEFCAAA2}"/>
          </ac:grpSpMkLst>
        </pc:grpChg>
        <pc:grpChg chg="add mod">
          <ac:chgData name="Jeanne BASSABER" userId="1de4022e-758a-41ec-acdc-261cf6acc95a" providerId="ADAL" clId="{3B375766-859A-4028-9292-AFD4388003E7}" dt="2026-07-13T16:07:59.673" v="12026" actId="1076"/>
          <ac:grpSpMkLst>
            <pc:docMk/>
            <pc:sldMk cId="4053841843" sldId="283"/>
            <ac:grpSpMk id="428" creationId="{07D4D942-5083-0EB5-9A46-197F7A063381}"/>
          </ac:grpSpMkLst>
        </pc:grpChg>
        <pc:grpChg chg="mod">
          <ac:chgData name="Jeanne BASSABER" userId="1de4022e-758a-41ec-acdc-261cf6acc95a" providerId="ADAL" clId="{3B375766-859A-4028-9292-AFD4388003E7}" dt="2026-07-13T16:06:42.064" v="12004" actId="1076"/>
          <ac:grpSpMkLst>
            <pc:docMk/>
            <pc:sldMk cId="4053841843" sldId="283"/>
            <ac:grpSpMk id="433" creationId="{EFA6BEA0-FD99-83B9-E2E3-3DA1E0F8703C}"/>
          </ac:grpSpMkLst>
        </pc:grpChg>
        <pc:grpChg chg="mod">
          <ac:chgData name="Jeanne BASSABER" userId="1de4022e-758a-41ec-acdc-261cf6acc95a" providerId="ADAL" clId="{3B375766-859A-4028-9292-AFD4388003E7}" dt="2026-07-13T16:06:44.399" v="12005" actId="1076"/>
          <ac:grpSpMkLst>
            <pc:docMk/>
            <pc:sldMk cId="4053841843" sldId="283"/>
            <ac:grpSpMk id="448" creationId="{34177E53-B271-F83C-9FBF-938839F45D31}"/>
          </ac:grpSpMkLst>
        </pc:grpChg>
        <pc:grpChg chg="mod">
          <ac:chgData name="Jeanne BASSABER" userId="1de4022e-758a-41ec-acdc-261cf6acc95a" providerId="ADAL" clId="{3B375766-859A-4028-9292-AFD4388003E7}" dt="2026-07-13T16:07:18.407" v="12018" actId="1076"/>
          <ac:grpSpMkLst>
            <pc:docMk/>
            <pc:sldMk cId="4053841843" sldId="283"/>
            <ac:grpSpMk id="479" creationId="{F1CC8A1A-7B37-CD0A-CDA5-B60ADFFCCD1B}"/>
          </ac:grpSpMkLst>
        </pc:grpChg>
        <pc:grpChg chg="add mod">
          <ac:chgData name="Jeanne BASSABER" userId="1de4022e-758a-41ec-acdc-261cf6acc95a" providerId="ADAL" clId="{3B375766-859A-4028-9292-AFD4388003E7}" dt="2026-07-13T16:07:01.704" v="12011" actId="1076"/>
          <ac:grpSpMkLst>
            <pc:docMk/>
            <pc:sldMk cId="4053841843" sldId="283"/>
            <ac:grpSpMk id="515" creationId="{AD4B1BE3-3796-6E81-518B-66178AD1798A}"/>
          </ac:grpSpMkLst>
        </pc:grpChg>
        <pc:grpChg chg="mod">
          <ac:chgData name="Jeanne BASSABER" userId="1de4022e-758a-41ec-acdc-261cf6acc95a" providerId="ADAL" clId="{3B375766-859A-4028-9292-AFD4388003E7}" dt="2026-07-13T16:04:41.014" v="11977"/>
          <ac:grpSpMkLst>
            <pc:docMk/>
            <pc:sldMk cId="4053841843" sldId="283"/>
            <ac:grpSpMk id="517" creationId="{E90BE52C-58DE-F0CA-CC41-6C0C2A38D8F3}"/>
          </ac:grpSpMkLst>
        </pc:grpChg>
        <pc:picChg chg="mod ord">
          <ac:chgData name="Jeanne BASSABER" userId="1de4022e-758a-41ec-acdc-261cf6acc95a" providerId="ADAL" clId="{3B375766-859A-4028-9292-AFD4388003E7}" dt="2026-07-13T16:09:48.284" v="12192" actId="1076"/>
          <ac:picMkLst>
            <pc:docMk/>
            <pc:sldMk cId="4053841843" sldId="283"/>
            <ac:picMk id="36" creationId="{B74FD617-6128-7484-6B62-CBBBE57C4338}"/>
          </ac:picMkLst>
        </pc:picChg>
      </pc:sldChg>
      <pc:sldChg chg="add del">
        <pc:chgData name="Jeanne BASSABER" userId="1de4022e-758a-41ec-acdc-261cf6acc95a" providerId="ADAL" clId="{3B375766-859A-4028-9292-AFD4388003E7}" dt="2026-07-15T08:15:17.169" v="13923" actId="47"/>
        <pc:sldMkLst>
          <pc:docMk/>
          <pc:sldMk cId="548272493" sldId="284"/>
        </pc:sldMkLst>
      </pc:sldChg>
      <pc:sldChg chg="addSp delSp modSp add mod">
        <pc:chgData name="Jeanne BASSABER" userId="1de4022e-758a-41ec-acdc-261cf6acc95a" providerId="ADAL" clId="{3B375766-859A-4028-9292-AFD4388003E7}" dt="2026-07-15T10:40:20.033" v="18624" actId="1076"/>
        <pc:sldMkLst>
          <pc:docMk/>
          <pc:sldMk cId="1853888456" sldId="284"/>
        </pc:sldMkLst>
        <pc:spChg chg="add mod topLvl">
          <ac:chgData name="Jeanne BASSABER" userId="1de4022e-758a-41ec-acdc-261cf6acc95a" providerId="ADAL" clId="{3B375766-859A-4028-9292-AFD4388003E7}" dt="2026-07-15T10:27:12.595" v="18350" actId="14100"/>
          <ac:spMkLst>
            <pc:docMk/>
            <pc:sldMk cId="1853888456" sldId="284"/>
            <ac:spMk id="2" creationId="{7F764E51-00B0-95ED-0915-35881372E41B}"/>
          </ac:spMkLst>
        </pc:spChg>
        <pc:spChg chg="add mod topLvl">
          <ac:chgData name="Jeanne BASSABER" userId="1de4022e-758a-41ec-acdc-261cf6acc95a" providerId="ADAL" clId="{3B375766-859A-4028-9292-AFD4388003E7}" dt="2026-07-15T10:40:20.033" v="18624" actId="1076"/>
          <ac:spMkLst>
            <pc:docMk/>
            <pc:sldMk cId="1853888456" sldId="284"/>
            <ac:spMk id="4" creationId="{408676D7-8FD6-72AC-B335-3561D2EC05F6}"/>
          </ac:spMkLst>
        </pc:spChg>
        <pc:spChg chg="del">
          <ac:chgData name="Jeanne BASSABER" userId="1de4022e-758a-41ec-acdc-261cf6acc95a" providerId="ADAL" clId="{3B375766-859A-4028-9292-AFD4388003E7}" dt="2026-07-15T08:16:20.324" v="13933" actId="478"/>
          <ac:spMkLst>
            <pc:docMk/>
            <pc:sldMk cId="1853888456" sldId="284"/>
            <ac:spMk id="6" creationId="{9D415C7D-67CB-3FFA-18EE-669BA9583C5A}"/>
          </ac:spMkLst>
        </pc:spChg>
        <pc:spChg chg="mod">
          <ac:chgData name="Jeanne BASSABER" userId="1de4022e-758a-41ec-acdc-261cf6acc95a" providerId="ADAL" clId="{3B375766-859A-4028-9292-AFD4388003E7}" dt="2026-07-15T08:23:17.374" v="14731"/>
          <ac:spMkLst>
            <pc:docMk/>
            <pc:sldMk cId="1853888456" sldId="284"/>
            <ac:spMk id="10" creationId="{B66EF1EF-36EF-6F13-C97F-BA6FB4CE9F1F}"/>
          </ac:spMkLst>
        </pc:spChg>
        <pc:spChg chg="mod">
          <ac:chgData name="Jeanne BASSABER" userId="1de4022e-758a-41ec-acdc-261cf6acc95a" providerId="ADAL" clId="{3B375766-859A-4028-9292-AFD4388003E7}" dt="2026-07-15T08:23:17.374" v="14731"/>
          <ac:spMkLst>
            <pc:docMk/>
            <pc:sldMk cId="1853888456" sldId="284"/>
            <ac:spMk id="11" creationId="{45FDCC22-3BBE-5AC2-1904-8FE3F5542DB0}"/>
          </ac:spMkLst>
        </pc:spChg>
        <pc:spChg chg="mod">
          <ac:chgData name="Jeanne BASSABER" userId="1de4022e-758a-41ec-acdc-261cf6acc95a" providerId="ADAL" clId="{3B375766-859A-4028-9292-AFD4388003E7}" dt="2026-07-15T08:56:49.019" v="15670" actId="20577"/>
          <ac:spMkLst>
            <pc:docMk/>
            <pc:sldMk cId="1853888456" sldId="284"/>
            <ac:spMk id="12" creationId="{B35F9EBB-4C4A-8A5A-BCAF-A73696D7EED2}"/>
          </ac:spMkLst>
        </pc:spChg>
        <pc:spChg chg="mod">
          <ac:chgData name="Jeanne BASSABER" userId="1de4022e-758a-41ec-acdc-261cf6acc95a" providerId="ADAL" clId="{3B375766-859A-4028-9292-AFD4388003E7}" dt="2026-07-15T08:23:22.872" v="14733"/>
          <ac:spMkLst>
            <pc:docMk/>
            <pc:sldMk cId="1853888456" sldId="284"/>
            <ac:spMk id="14" creationId="{158238A7-75B0-A0CC-B524-A7BF4C70E500}"/>
          </ac:spMkLst>
        </pc:spChg>
        <pc:spChg chg="mod">
          <ac:chgData name="Jeanne BASSABER" userId="1de4022e-758a-41ec-acdc-261cf6acc95a" providerId="ADAL" clId="{3B375766-859A-4028-9292-AFD4388003E7}" dt="2026-07-15T08:23:22.872" v="14733"/>
          <ac:spMkLst>
            <pc:docMk/>
            <pc:sldMk cId="1853888456" sldId="284"/>
            <ac:spMk id="16" creationId="{37980599-E5AF-52FB-D385-77BC811402C6}"/>
          </ac:spMkLst>
        </pc:spChg>
        <pc:spChg chg="mod">
          <ac:chgData name="Jeanne BASSABER" userId="1de4022e-758a-41ec-acdc-261cf6acc95a" providerId="ADAL" clId="{3B375766-859A-4028-9292-AFD4388003E7}" dt="2026-07-15T08:38:29.173" v="15220" actId="1076"/>
          <ac:spMkLst>
            <pc:docMk/>
            <pc:sldMk cId="1853888456" sldId="284"/>
            <ac:spMk id="23" creationId="{D52B531E-EB0B-D811-FFC0-9F8B4929A60F}"/>
          </ac:spMkLst>
        </pc:spChg>
        <pc:spChg chg="del mod">
          <ac:chgData name="Jeanne BASSABER" userId="1de4022e-758a-41ec-acdc-261cf6acc95a" providerId="ADAL" clId="{3B375766-859A-4028-9292-AFD4388003E7}" dt="2026-07-15T08:16:26.982" v="13939"/>
          <ac:spMkLst>
            <pc:docMk/>
            <pc:sldMk cId="1853888456" sldId="284"/>
            <ac:spMk id="24" creationId="{4C37A51E-ABC1-25BE-7001-1192B018CD26}"/>
          </ac:spMkLst>
        </pc:spChg>
        <pc:spChg chg="del">
          <ac:chgData name="Jeanne BASSABER" userId="1de4022e-758a-41ec-acdc-261cf6acc95a" providerId="ADAL" clId="{3B375766-859A-4028-9292-AFD4388003E7}" dt="2026-07-15T08:16:20.324" v="13933" actId="478"/>
          <ac:spMkLst>
            <pc:docMk/>
            <pc:sldMk cId="1853888456" sldId="284"/>
            <ac:spMk id="25" creationId="{4D3C2937-B979-37FE-133F-428E214F1EF7}"/>
          </ac:spMkLst>
        </pc:spChg>
        <pc:spChg chg="mod">
          <ac:chgData name="Jeanne BASSABER" userId="1de4022e-758a-41ec-acdc-261cf6acc95a" providerId="ADAL" clId="{3B375766-859A-4028-9292-AFD4388003E7}" dt="2026-07-15T08:34:01.509" v="15183" actId="164"/>
          <ac:spMkLst>
            <pc:docMk/>
            <pc:sldMk cId="1853888456" sldId="284"/>
            <ac:spMk id="128" creationId="{0BA99B02-002A-21D2-6FE6-A2D92E397339}"/>
          </ac:spMkLst>
        </pc:spChg>
        <pc:spChg chg="mod">
          <ac:chgData name="Jeanne BASSABER" userId="1de4022e-758a-41ec-acdc-261cf6acc95a" providerId="ADAL" clId="{3B375766-859A-4028-9292-AFD4388003E7}" dt="2026-07-15T08:23:23.174" v="14734"/>
          <ac:spMkLst>
            <pc:docMk/>
            <pc:sldMk cId="1853888456" sldId="284"/>
            <ac:spMk id="129" creationId="{BBB47BE9-D2F6-2F11-C898-BD0B03576B14}"/>
          </ac:spMkLst>
        </pc:spChg>
        <pc:spChg chg="del">
          <ac:chgData name="Jeanne BASSABER" userId="1de4022e-758a-41ec-acdc-261cf6acc95a" providerId="ADAL" clId="{3B375766-859A-4028-9292-AFD4388003E7}" dt="2026-07-15T08:16:20.324" v="13933" actId="478"/>
          <ac:spMkLst>
            <pc:docMk/>
            <pc:sldMk cId="1853888456" sldId="284"/>
            <ac:spMk id="130" creationId="{5BFCAD8B-9338-3965-6EF1-BEDA60F7D98A}"/>
          </ac:spMkLst>
        </pc:spChg>
        <pc:spChg chg="del">
          <ac:chgData name="Jeanne BASSABER" userId="1de4022e-758a-41ec-acdc-261cf6acc95a" providerId="ADAL" clId="{3B375766-859A-4028-9292-AFD4388003E7}" dt="2026-07-15T08:16:23.130" v="13935" actId="478"/>
          <ac:spMkLst>
            <pc:docMk/>
            <pc:sldMk cId="1853888456" sldId="284"/>
            <ac:spMk id="131" creationId="{B087BE58-6DB3-D7B5-F466-C949F073A4B2}"/>
          </ac:spMkLst>
        </pc:spChg>
        <pc:spChg chg="mod">
          <ac:chgData name="Jeanne BASSABER" userId="1de4022e-758a-41ec-acdc-261cf6acc95a" providerId="ADAL" clId="{3B375766-859A-4028-9292-AFD4388003E7}" dt="2026-07-15T10:27:57.644" v="18359" actId="14100"/>
          <ac:spMkLst>
            <pc:docMk/>
            <pc:sldMk cId="1853888456" sldId="284"/>
            <ac:spMk id="150" creationId="{D28052B0-03B9-992F-B321-729FD7877A2F}"/>
          </ac:spMkLst>
        </pc:spChg>
        <pc:spChg chg="mod">
          <ac:chgData name="Jeanne BASSABER" userId="1de4022e-758a-41ec-acdc-261cf6acc95a" providerId="ADAL" clId="{3B375766-859A-4028-9292-AFD4388003E7}" dt="2026-07-15T08:23:23.174" v="14734"/>
          <ac:spMkLst>
            <pc:docMk/>
            <pc:sldMk cId="1853888456" sldId="284"/>
            <ac:spMk id="151" creationId="{41232457-52DF-9BB9-312E-3A28A71464DA}"/>
          </ac:spMkLst>
        </pc:spChg>
        <pc:spChg chg="mod">
          <ac:chgData name="Jeanne BASSABER" userId="1de4022e-758a-41ec-acdc-261cf6acc95a" providerId="ADAL" clId="{3B375766-859A-4028-9292-AFD4388003E7}" dt="2026-07-15T08:23:23.505" v="14735"/>
          <ac:spMkLst>
            <pc:docMk/>
            <pc:sldMk cId="1853888456" sldId="284"/>
            <ac:spMk id="153" creationId="{159ECF48-29CD-0709-BE50-BDBA1E52296D}"/>
          </ac:spMkLst>
        </pc:spChg>
        <pc:spChg chg="mod">
          <ac:chgData name="Jeanne BASSABER" userId="1de4022e-758a-41ec-acdc-261cf6acc95a" providerId="ADAL" clId="{3B375766-859A-4028-9292-AFD4388003E7}" dt="2026-07-15T08:23:23.505" v="14735"/>
          <ac:spMkLst>
            <pc:docMk/>
            <pc:sldMk cId="1853888456" sldId="284"/>
            <ac:spMk id="154" creationId="{E9BB729B-7ED7-56A9-FBB7-FA66DB11CFD5}"/>
          </ac:spMkLst>
        </pc:spChg>
        <pc:spChg chg="mod">
          <ac:chgData name="Jeanne BASSABER" userId="1de4022e-758a-41ec-acdc-261cf6acc95a" providerId="ADAL" clId="{3B375766-859A-4028-9292-AFD4388003E7}" dt="2026-07-15T08:23:23.768" v="14736"/>
          <ac:spMkLst>
            <pc:docMk/>
            <pc:sldMk cId="1853888456" sldId="284"/>
            <ac:spMk id="156" creationId="{B63BBD95-FC68-FF7E-53AB-C62B29CC694C}"/>
          </ac:spMkLst>
        </pc:spChg>
        <pc:spChg chg="mod">
          <ac:chgData name="Jeanne BASSABER" userId="1de4022e-758a-41ec-acdc-261cf6acc95a" providerId="ADAL" clId="{3B375766-859A-4028-9292-AFD4388003E7}" dt="2026-07-15T08:41:48.411" v="15235" actId="165"/>
          <ac:spMkLst>
            <pc:docMk/>
            <pc:sldMk cId="1853888456" sldId="284"/>
            <ac:spMk id="157" creationId="{A32DCC55-EC37-0291-45D0-7FF2DD5914D6}"/>
          </ac:spMkLst>
        </pc:spChg>
        <pc:spChg chg="mod">
          <ac:chgData name="Jeanne BASSABER" userId="1de4022e-758a-41ec-acdc-261cf6acc95a" providerId="ADAL" clId="{3B375766-859A-4028-9292-AFD4388003E7}" dt="2026-07-15T08:41:48.411" v="15235" actId="165"/>
          <ac:spMkLst>
            <pc:docMk/>
            <pc:sldMk cId="1853888456" sldId="284"/>
            <ac:spMk id="159" creationId="{1F362285-196B-D1DC-B881-09D948869691}"/>
          </ac:spMkLst>
        </pc:spChg>
        <pc:spChg chg="mod">
          <ac:chgData name="Jeanne BASSABER" userId="1de4022e-758a-41ec-acdc-261cf6acc95a" providerId="ADAL" clId="{3B375766-859A-4028-9292-AFD4388003E7}" dt="2026-07-15T08:41:48.411" v="15235" actId="165"/>
          <ac:spMkLst>
            <pc:docMk/>
            <pc:sldMk cId="1853888456" sldId="284"/>
            <ac:spMk id="160" creationId="{9382134D-D9BE-C3A1-C2AB-9325CB752138}"/>
          </ac:spMkLst>
        </pc:spChg>
        <pc:spChg chg="mod">
          <ac:chgData name="Jeanne BASSABER" userId="1de4022e-758a-41ec-acdc-261cf6acc95a" providerId="ADAL" clId="{3B375766-859A-4028-9292-AFD4388003E7}" dt="2026-07-15T08:41:48.411" v="15235" actId="165"/>
          <ac:spMkLst>
            <pc:docMk/>
            <pc:sldMk cId="1853888456" sldId="284"/>
            <ac:spMk id="162" creationId="{4D998DBB-F107-2DE4-BCCE-35BB02B29041}"/>
          </ac:spMkLst>
        </pc:spChg>
        <pc:spChg chg="mod">
          <ac:chgData name="Jeanne BASSABER" userId="1de4022e-758a-41ec-acdc-261cf6acc95a" providerId="ADAL" clId="{3B375766-859A-4028-9292-AFD4388003E7}" dt="2026-07-15T08:41:48.411" v="15235" actId="165"/>
          <ac:spMkLst>
            <pc:docMk/>
            <pc:sldMk cId="1853888456" sldId="284"/>
            <ac:spMk id="163" creationId="{DB80C446-C2F5-D11B-345C-377DA774DD2A}"/>
          </ac:spMkLst>
        </pc:spChg>
        <pc:spChg chg="mod">
          <ac:chgData name="Jeanne BASSABER" userId="1de4022e-758a-41ec-acdc-261cf6acc95a" providerId="ADAL" clId="{3B375766-859A-4028-9292-AFD4388003E7}" dt="2026-07-15T08:41:48.411" v="15235" actId="165"/>
          <ac:spMkLst>
            <pc:docMk/>
            <pc:sldMk cId="1853888456" sldId="284"/>
            <ac:spMk id="165" creationId="{191090AB-788D-C0F3-665A-44BB12C19D39}"/>
          </ac:spMkLst>
        </pc:spChg>
        <pc:spChg chg="mod">
          <ac:chgData name="Jeanne BASSABER" userId="1de4022e-758a-41ec-acdc-261cf6acc95a" providerId="ADAL" clId="{3B375766-859A-4028-9292-AFD4388003E7}" dt="2026-07-15T08:23:55.529" v="14756"/>
          <ac:spMkLst>
            <pc:docMk/>
            <pc:sldMk cId="1853888456" sldId="284"/>
            <ac:spMk id="166" creationId="{72B2DEFF-4EC3-1805-C5E7-180FE2E9D3BB}"/>
          </ac:spMkLst>
        </pc:spChg>
        <pc:spChg chg="mod">
          <ac:chgData name="Jeanne BASSABER" userId="1de4022e-758a-41ec-acdc-261cf6acc95a" providerId="ADAL" clId="{3B375766-859A-4028-9292-AFD4388003E7}" dt="2026-07-15T08:41:48.411" v="15235" actId="165"/>
          <ac:spMkLst>
            <pc:docMk/>
            <pc:sldMk cId="1853888456" sldId="284"/>
            <ac:spMk id="168" creationId="{5EDA7C55-15A3-1F3E-395A-14E8530F55B5}"/>
          </ac:spMkLst>
        </pc:spChg>
        <pc:spChg chg="mod">
          <ac:chgData name="Jeanne BASSABER" userId="1de4022e-758a-41ec-acdc-261cf6acc95a" providerId="ADAL" clId="{3B375766-859A-4028-9292-AFD4388003E7}" dt="2026-07-15T08:41:48.411" v="15235" actId="165"/>
          <ac:spMkLst>
            <pc:docMk/>
            <pc:sldMk cId="1853888456" sldId="284"/>
            <ac:spMk id="169" creationId="{6F55252B-EE02-C36A-46CA-3405E32F10E3}"/>
          </ac:spMkLst>
        </pc:spChg>
        <pc:spChg chg="add del mod topLvl">
          <ac:chgData name="Jeanne BASSABER" userId="1de4022e-758a-41ec-acdc-261cf6acc95a" providerId="ADAL" clId="{3B375766-859A-4028-9292-AFD4388003E7}" dt="2026-07-15T08:48:15.453" v="15439" actId="478"/>
          <ac:spMkLst>
            <pc:docMk/>
            <pc:sldMk cId="1853888456" sldId="284"/>
            <ac:spMk id="170" creationId="{C4C3317F-3219-2A30-7CF2-614E03804EEC}"/>
          </ac:spMkLst>
        </pc:spChg>
        <pc:spChg chg="add del">
          <ac:chgData name="Jeanne BASSABER" userId="1de4022e-758a-41ec-acdc-261cf6acc95a" providerId="ADAL" clId="{3B375766-859A-4028-9292-AFD4388003E7}" dt="2026-07-15T08:25:44.919" v="14810" actId="478"/>
          <ac:spMkLst>
            <pc:docMk/>
            <pc:sldMk cId="1853888456" sldId="284"/>
            <ac:spMk id="171" creationId="{A8253B71-696D-411C-1834-044DCC159B29}"/>
          </ac:spMkLst>
        </pc:spChg>
        <pc:spChg chg="add del mod ord topLvl">
          <ac:chgData name="Jeanne BASSABER" userId="1de4022e-758a-41ec-acdc-261cf6acc95a" providerId="ADAL" clId="{3B375766-859A-4028-9292-AFD4388003E7}" dt="2026-07-15T10:20:34.075" v="18247" actId="478"/>
          <ac:spMkLst>
            <pc:docMk/>
            <pc:sldMk cId="1853888456" sldId="284"/>
            <ac:spMk id="172" creationId="{957E9D56-CBA5-DF27-F70B-AFF19CC25732}"/>
          </ac:spMkLst>
        </pc:spChg>
        <pc:spChg chg="mod">
          <ac:chgData name="Jeanne BASSABER" userId="1de4022e-758a-41ec-acdc-261cf6acc95a" providerId="ADAL" clId="{3B375766-859A-4028-9292-AFD4388003E7}" dt="2026-07-15T08:48:45.947" v="15448" actId="165"/>
          <ac:spMkLst>
            <pc:docMk/>
            <pc:sldMk cId="1853888456" sldId="284"/>
            <ac:spMk id="174" creationId="{117C6DDD-0908-DD22-46B2-3DBABA2138E9}"/>
          </ac:spMkLst>
        </pc:spChg>
        <pc:spChg chg="mod">
          <ac:chgData name="Jeanne BASSABER" userId="1de4022e-758a-41ec-acdc-261cf6acc95a" providerId="ADAL" clId="{3B375766-859A-4028-9292-AFD4388003E7}" dt="2026-07-15T08:48:45.947" v="15448" actId="165"/>
          <ac:spMkLst>
            <pc:docMk/>
            <pc:sldMk cId="1853888456" sldId="284"/>
            <ac:spMk id="176" creationId="{F9EABF2B-620D-6259-C5A7-2578444356EB}"/>
          </ac:spMkLst>
        </pc:spChg>
        <pc:spChg chg="mod">
          <ac:chgData name="Jeanne BASSABER" userId="1de4022e-758a-41ec-acdc-261cf6acc95a" providerId="ADAL" clId="{3B375766-859A-4028-9292-AFD4388003E7}" dt="2026-07-15T08:48:45.947" v="15448" actId="165"/>
          <ac:spMkLst>
            <pc:docMk/>
            <pc:sldMk cId="1853888456" sldId="284"/>
            <ac:spMk id="178" creationId="{C68AE09D-4B17-2D9F-3310-920E696F54D9}"/>
          </ac:spMkLst>
        </pc:spChg>
        <pc:spChg chg="mod">
          <ac:chgData name="Jeanne BASSABER" userId="1de4022e-758a-41ec-acdc-261cf6acc95a" providerId="ADAL" clId="{3B375766-859A-4028-9292-AFD4388003E7}" dt="2026-07-15T08:48:45.947" v="15448" actId="165"/>
          <ac:spMkLst>
            <pc:docMk/>
            <pc:sldMk cId="1853888456" sldId="284"/>
            <ac:spMk id="179" creationId="{CDFD099E-5236-AD7C-52C6-C55ADCBFE796}"/>
          </ac:spMkLst>
        </pc:spChg>
        <pc:spChg chg="mod">
          <ac:chgData name="Jeanne BASSABER" userId="1de4022e-758a-41ec-acdc-261cf6acc95a" providerId="ADAL" clId="{3B375766-859A-4028-9292-AFD4388003E7}" dt="2026-07-15T08:48:45.947" v="15448" actId="165"/>
          <ac:spMkLst>
            <pc:docMk/>
            <pc:sldMk cId="1853888456" sldId="284"/>
            <ac:spMk id="180" creationId="{485060BB-1313-706B-45D3-B1EE7D40485A}"/>
          </ac:spMkLst>
        </pc:spChg>
        <pc:spChg chg="mod">
          <ac:chgData name="Jeanne BASSABER" userId="1de4022e-758a-41ec-acdc-261cf6acc95a" providerId="ADAL" clId="{3B375766-859A-4028-9292-AFD4388003E7}" dt="2026-07-15T08:48:13.304" v="15438" actId="165"/>
          <ac:spMkLst>
            <pc:docMk/>
            <pc:sldMk cId="1853888456" sldId="284"/>
            <ac:spMk id="181" creationId="{F9C54F08-AB9C-CE7A-865A-C7C339B38EFB}"/>
          </ac:spMkLst>
        </pc:spChg>
        <pc:spChg chg="mod">
          <ac:chgData name="Jeanne BASSABER" userId="1de4022e-758a-41ec-acdc-261cf6acc95a" providerId="ADAL" clId="{3B375766-859A-4028-9292-AFD4388003E7}" dt="2026-07-15T08:48:45.947" v="15448" actId="165"/>
          <ac:spMkLst>
            <pc:docMk/>
            <pc:sldMk cId="1853888456" sldId="284"/>
            <ac:spMk id="182" creationId="{90F9E79A-BBA8-D8AB-82A8-0576F5B43988}"/>
          </ac:spMkLst>
        </pc:spChg>
        <pc:spChg chg="mod">
          <ac:chgData name="Jeanne BASSABER" userId="1de4022e-758a-41ec-acdc-261cf6acc95a" providerId="ADAL" clId="{3B375766-859A-4028-9292-AFD4388003E7}" dt="2026-07-15T08:48:45.947" v="15448" actId="165"/>
          <ac:spMkLst>
            <pc:docMk/>
            <pc:sldMk cId="1853888456" sldId="284"/>
            <ac:spMk id="183" creationId="{3BB6B89D-4F41-FCB8-1A14-CF467074EC6B}"/>
          </ac:spMkLst>
        </pc:spChg>
        <pc:spChg chg="mod">
          <ac:chgData name="Jeanne BASSABER" userId="1de4022e-758a-41ec-acdc-261cf6acc95a" providerId="ADAL" clId="{3B375766-859A-4028-9292-AFD4388003E7}" dt="2026-07-15T08:48:45.947" v="15448" actId="165"/>
          <ac:spMkLst>
            <pc:docMk/>
            <pc:sldMk cId="1853888456" sldId="284"/>
            <ac:spMk id="185" creationId="{865EE753-D604-E3B4-02E1-EC08AC151E60}"/>
          </ac:spMkLst>
        </pc:spChg>
        <pc:spChg chg="mod">
          <ac:chgData name="Jeanne BASSABER" userId="1de4022e-758a-41ec-acdc-261cf6acc95a" providerId="ADAL" clId="{3B375766-859A-4028-9292-AFD4388003E7}" dt="2026-07-15T08:48:45.947" v="15448" actId="165"/>
          <ac:spMkLst>
            <pc:docMk/>
            <pc:sldMk cId="1853888456" sldId="284"/>
            <ac:spMk id="186" creationId="{23377148-0085-7149-1BAF-3EDD78E31D07}"/>
          </ac:spMkLst>
        </pc:spChg>
        <pc:spChg chg="mod">
          <ac:chgData name="Jeanne BASSABER" userId="1de4022e-758a-41ec-acdc-261cf6acc95a" providerId="ADAL" clId="{3B375766-859A-4028-9292-AFD4388003E7}" dt="2026-07-15T08:48:45.947" v="15448" actId="165"/>
          <ac:spMkLst>
            <pc:docMk/>
            <pc:sldMk cId="1853888456" sldId="284"/>
            <ac:spMk id="187" creationId="{B6D9CFC7-E1FE-B078-A351-1AF405C1F803}"/>
          </ac:spMkLst>
        </pc:spChg>
        <pc:spChg chg="mod">
          <ac:chgData name="Jeanne BASSABER" userId="1de4022e-758a-41ec-acdc-261cf6acc95a" providerId="ADAL" clId="{3B375766-859A-4028-9292-AFD4388003E7}" dt="2026-07-15T08:48:13.304" v="15438" actId="165"/>
          <ac:spMkLst>
            <pc:docMk/>
            <pc:sldMk cId="1853888456" sldId="284"/>
            <ac:spMk id="188" creationId="{4CC5142E-6A20-2B8B-7CF6-317457F115B5}"/>
          </ac:spMkLst>
        </pc:spChg>
        <pc:spChg chg="mod">
          <ac:chgData name="Jeanne BASSABER" userId="1de4022e-758a-41ec-acdc-261cf6acc95a" providerId="ADAL" clId="{3B375766-859A-4028-9292-AFD4388003E7}" dt="2026-07-15T08:48:13.304" v="15438" actId="165"/>
          <ac:spMkLst>
            <pc:docMk/>
            <pc:sldMk cId="1853888456" sldId="284"/>
            <ac:spMk id="189" creationId="{F876851A-D365-B5D7-A6C3-1DD072ED3AA1}"/>
          </ac:spMkLst>
        </pc:spChg>
        <pc:spChg chg="add del mod">
          <ac:chgData name="Jeanne BASSABER" userId="1de4022e-758a-41ec-acdc-261cf6acc95a" providerId="ADAL" clId="{3B375766-859A-4028-9292-AFD4388003E7}" dt="2026-07-15T10:26:34.606" v="18341" actId="478"/>
          <ac:spMkLst>
            <pc:docMk/>
            <pc:sldMk cId="1853888456" sldId="284"/>
            <ac:spMk id="190" creationId="{E048E284-B0F0-09A0-84E6-F808FC271827}"/>
          </ac:spMkLst>
        </pc:spChg>
        <pc:spChg chg="mod">
          <ac:chgData name="Jeanne BASSABER" userId="1de4022e-758a-41ec-acdc-261cf6acc95a" providerId="ADAL" clId="{3B375766-859A-4028-9292-AFD4388003E7}" dt="2026-07-15T08:35:13.794" v="15216"/>
          <ac:spMkLst>
            <pc:docMk/>
            <pc:sldMk cId="1853888456" sldId="284"/>
            <ac:spMk id="193" creationId="{F37B2B04-D286-019F-193B-E509434A2B73}"/>
          </ac:spMkLst>
        </pc:spChg>
        <pc:spChg chg="mod">
          <ac:chgData name="Jeanne BASSABER" userId="1de4022e-758a-41ec-acdc-261cf6acc95a" providerId="ADAL" clId="{3B375766-859A-4028-9292-AFD4388003E7}" dt="2026-07-15T10:32:40.438" v="18555" actId="20577"/>
          <ac:spMkLst>
            <pc:docMk/>
            <pc:sldMk cId="1853888456" sldId="284"/>
            <ac:spMk id="194" creationId="{A46B6D2D-6FEB-1AB8-9537-A3D347E6DDB0}"/>
          </ac:spMkLst>
        </pc:spChg>
        <pc:spChg chg="add mod">
          <ac:chgData name="Jeanne BASSABER" userId="1de4022e-758a-41ec-acdc-261cf6acc95a" providerId="ADAL" clId="{3B375766-859A-4028-9292-AFD4388003E7}" dt="2026-07-15T10:28:04.923" v="18361" actId="20577"/>
          <ac:spMkLst>
            <pc:docMk/>
            <pc:sldMk cId="1853888456" sldId="284"/>
            <ac:spMk id="197" creationId="{A31A876F-6AE2-026F-6C71-370951731139}"/>
          </ac:spMkLst>
        </pc:spChg>
        <pc:spChg chg="add mod ord">
          <ac:chgData name="Jeanne BASSABER" userId="1de4022e-758a-41ec-acdc-261cf6acc95a" providerId="ADAL" clId="{3B375766-859A-4028-9292-AFD4388003E7}" dt="2026-07-15T10:27:54.410" v="18358" actId="14100"/>
          <ac:spMkLst>
            <pc:docMk/>
            <pc:sldMk cId="1853888456" sldId="284"/>
            <ac:spMk id="203" creationId="{F0F5D735-5D31-9B27-5848-9DCF3848A6B7}"/>
          </ac:spMkLst>
        </pc:spChg>
        <pc:spChg chg="add mod">
          <ac:chgData name="Jeanne BASSABER" userId="1de4022e-758a-41ec-acdc-261cf6acc95a" providerId="ADAL" clId="{3B375766-859A-4028-9292-AFD4388003E7}" dt="2026-07-15T10:26:59.254" v="18348" actId="1076"/>
          <ac:spMkLst>
            <pc:docMk/>
            <pc:sldMk cId="1853888456" sldId="284"/>
            <ac:spMk id="213" creationId="{54C53020-286D-121C-5E4A-CC6B566CD2BD}"/>
          </ac:spMkLst>
        </pc:spChg>
        <pc:spChg chg="add mod">
          <ac:chgData name="Jeanne BASSABER" userId="1de4022e-758a-41ec-acdc-261cf6acc95a" providerId="ADAL" clId="{3B375766-859A-4028-9292-AFD4388003E7}" dt="2026-07-15T10:26:42.359" v="18343" actId="1076"/>
          <ac:spMkLst>
            <pc:docMk/>
            <pc:sldMk cId="1853888456" sldId="284"/>
            <ac:spMk id="214" creationId="{C96691E2-67E1-AB20-D0A3-D02EEC3CE854}"/>
          </ac:spMkLst>
        </pc:spChg>
        <pc:spChg chg="mod">
          <ac:chgData name="Jeanne BASSABER" userId="1de4022e-758a-41ec-acdc-261cf6acc95a" providerId="ADAL" clId="{3B375766-859A-4028-9292-AFD4388003E7}" dt="2026-07-15T09:00:22.739" v="15709"/>
          <ac:spMkLst>
            <pc:docMk/>
            <pc:sldMk cId="1853888456" sldId="284"/>
            <ac:spMk id="216" creationId="{7555E3B1-0B36-344B-6304-5DE7A3A11C93}"/>
          </ac:spMkLst>
        </pc:spChg>
        <pc:spChg chg="mod">
          <ac:chgData name="Jeanne BASSABER" userId="1de4022e-758a-41ec-acdc-261cf6acc95a" providerId="ADAL" clId="{3B375766-859A-4028-9292-AFD4388003E7}" dt="2026-07-15T09:00:22.739" v="15709"/>
          <ac:spMkLst>
            <pc:docMk/>
            <pc:sldMk cId="1853888456" sldId="284"/>
            <ac:spMk id="217" creationId="{709871F0-9A96-26D3-7083-A765139FF435}"/>
          </ac:spMkLst>
        </pc:spChg>
        <pc:spChg chg="mod">
          <ac:chgData name="Jeanne BASSABER" userId="1de4022e-758a-41ec-acdc-261cf6acc95a" providerId="ADAL" clId="{3B375766-859A-4028-9292-AFD4388003E7}" dt="2026-07-15T09:00:22.985" v="15710"/>
          <ac:spMkLst>
            <pc:docMk/>
            <pc:sldMk cId="1853888456" sldId="284"/>
            <ac:spMk id="219" creationId="{FDB1A680-DB30-2693-401E-247DCCDFB638}"/>
          </ac:spMkLst>
        </pc:spChg>
        <pc:spChg chg="mod">
          <ac:chgData name="Jeanne BASSABER" userId="1de4022e-758a-41ec-acdc-261cf6acc95a" providerId="ADAL" clId="{3B375766-859A-4028-9292-AFD4388003E7}" dt="2026-07-15T09:00:22.985" v="15710"/>
          <ac:spMkLst>
            <pc:docMk/>
            <pc:sldMk cId="1853888456" sldId="284"/>
            <ac:spMk id="220" creationId="{787CB67C-E022-BA33-91F6-3FB3B60195D7}"/>
          </ac:spMkLst>
        </pc:spChg>
        <pc:spChg chg="mod">
          <ac:chgData name="Jeanne BASSABER" userId="1de4022e-758a-41ec-acdc-261cf6acc95a" providerId="ADAL" clId="{3B375766-859A-4028-9292-AFD4388003E7}" dt="2026-07-15T09:00:23.240" v="15711"/>
          <ac:spMkLst>
            <pc:docMk/>
            <pc:sldMk cId="1853888456" sldId="284"/>
            <ac:spMk id="222" creationId="{B260AAC2-E2E8-5374-BAD3-37BB80F13587}"/>
          </ac:spMkLst>
        </pc:spChg>
        <pc:spChg chg="mod">
          <ac:chgData name="Jeanne BASSABER" userId="1de4022e-758a-41ec-acdc-261cf6acc95a" providerId="ADAL" clId="{3B375766-859A-4028-9292-AFD4388003E7}" dt="2026-07-15T09:00:23.240" v="15711"/>
          <ac:spMkLst>
            <pc:docMk/>
            <pc:sldMk cId="1853888456" sldId="284"/>
            <ac:spMk id="223" creationId="{2BC1ADEA-FF8E-EE74-1EF0-B2DA4D508801}"/>
          </ac:spMkLst>
        </pc:spChg>
        <pc:spChg chg="mod">
          <ac:chgData name="Jeanne BASSABER" userId="1de4022e-758a-41ec-acdc-261cf6acc95a" providerId="ADAL" clId="{3B375766-859A-4028-9292-AFD4388003E7}" dt="2026-07-15T09:00:23.458" v="15712"/>
          <ac:spMkLst>
            <pc:docMk/>
            <pc:sldMk cId="1853888456" sldId="284"/>
            <ac:spMk id="225" creationId="{A78A8888-10F8-F0C0-3168-988A62EC2883}"/>
          </ac:spMkLst>
        </pc:spChg>
        <pc:spChg chg="mod">
          <ac:chgData name="Jeanne BASSABER" userId="1de4022e-758a-41ec-acdc-261cf6acc95a" providerId="ADAL" clId="{3B375766-859A-4028-9292-AFD4388003E7}" dt="2026-07-15T09:00:23.458" v="15712"/>
          <ac:spMkLst>
            <pc:docMk/>
            <pc:sldMk cId="1853888456" sldId="284"/>
            <ac:spMk id="226" creationId="{22B35D30-6FE5-5789-F250-6994A8386B13}"/>
          </ac:spMkLst>
        </pc:spChg>
        <pc:grpChg chg="del">
          <ac:chgData name="Jeanne BASSABER" userId="1de4022e-758a-41ec-acdc-261cf6acc95a" providerId="ADAL" clId="{3B375766-859A-4028-9292-AFD4388003E7}" dt="2026-07-15T08:16:17.650" v="13932" actId="478"/>
          <ac:grpSpMkLst>
            <pc:docMk/>
            <pc:sldMk cId="1853888456" sldId="284"/>
            <ac:grpSpMk id="7" creationId="{20EDA288-6285-C54B-1C15-EC9FBA81C7AC}"/>
          </ac:grpSpMkLst>
        </pc:grpChg>
        <pc:grpChg chg="add del mod">
          <ac:chgData name="Jeanne BASSABER" userId="1de4022e-758a-41ec-acdc-261cf6acc95a" providerId="ADAL" clId="{3B375766-859A-4028-9292-AFD4388003E7}" dt="2026-07-15T08:23:39.595" v="14741" actId="478"/>
          <ac:grpSpMkLst>
            <pc:docMk/>
            <pc:sldMk cId="1853888456" sldId="284"/>
            <ac:grpSpMk id="9" creationId="{C0F09AB5-2195-24D5-72F3-B3EB17833E21}"/>
          </ac:grpSpMkLst>
        </pc:grpChg>
        <pc:grpChg chg="add del mod">
          <ac:chgData name="Jeanne BASSABER" userId="1de4022e-758a-41ec-acdc-261cf6acc95a" providerId="ADAL" clId="{3B375766-859A-4028-9292-AFD4388003E7}" dt="2026-07-15T08:23:41.062" v="14743" actId="478"/>
          <ac:grpSpMkLst>
            <pc:docMk/>
            <pc:sldMk cId="1853888456" sldId="284"/>
            <ac:grpSpMk id="13" creationId="{DBB7B37C-0E82-265A-0D04-8E1C0F27A276}"/>
          </ac:grpSpMkLst>
        </pc:grpChg>
        <pc:grpChg chg="del">
          <ac:chgData name="Jeanne BASSABER" userId="1de4022e-758a-41ec-acdc-261cf6acc95a" providerId="ADAL" clId="{3B375766-859A-4028-9292-AFD4388003E7}" dt="2026-07-15T08:16:16.855" v="13931" actId="478"/>
          <ac:grpSpMkLst>
            <pc:docMk/>
            <pc:sldMk cId="1853888456" sldId="284"/>
            <ac:grpSpMk id="15" creationId="{470F0E88-0C76-2C74-3E13-88EFC769C57A}"/>
          </ac:grpSpMkLst>
        </pc:grpChg>
        <pc:grpChg chg="del">
          <ac:chgData name="Jeanne BASSABER" userId="1de4022e-758a-41ec-acdc-261cf6acc95a" providerId="ADAL" clId="{3B375766-859A-4028-9292-AFD4388003E7}" dt="2026-07-15T08:35:13.396" v="15215" actId="478"/>
          <ac:grpSpMkLst>
            <pc:docMk/>
            <pc:sldMk cId="1853888456" sldId="284"/>
            <ac:grpSpMk id="17" creationId="{D8B4E768-929A-35E8-21A3-3E11426BF8A1}"/>
          </ac:grpSpMkLst>
        </pc:grpChg>
        <pc:grpChg chg="add del mod">
          <ac:chgData name="Jeanne BASSABER" userId="1de4022e-758a-41ec-acdc-261cf6acc95a" providerId="ADAL" clId="{3B375766-859A-4028-9292-AFD4388003E7}" dt="2026-07-15T08:23:41.662" v="14744" actId="478"/>
          <ac:grpSpMkLst>
            <pc:docMk/>
            <pc:sldMk cId="1853888456" sldId="284"/>
            <ac:grpSpMk id="22" creationId="{8AE3F360-9614-3EC2-1F41-60EED0EAA274}"/>
          </ac:grpSpMkLst>
        </pc:grpChg>
        <pc:grpChg chg="del">
          <ac:chgData name="Jeanne BASSABER" userId="1de4022e-758a-41ec-acdc-261cf6acc95a" providerId="ADAL" clId="{3B375766-859A-4028-9292-AFD4388003E7}" dt="2026-07-15T08:16:20.324" v="13933" actId="478"/>
          <ac:grpSpMkLst>
            <pc:docMk/>
            <pc:sldMk cId="1853888456" sldId="284"/>
            <ac:grpSpMk id="26" creationId="{D1DC1EE0-8B43-4DEB-217C-A0C35389A48D}"/>
          </ac:grpSpMkLst>
        </pc:grpChg>
        <pc:grpChg chg="del">
          <ac:chgData name="Jeanne BASSABER" userId="1de4022e-758a-41ec-acdc-261cf6acc95a" providerId="ADAL" clId="{3B375766-859A-4028-9292-AFD4388003E7}" dt="2026-07-15T08:16:20.324" v="13933" actId="478"/>
          <ac:grpSpMkLst>
            <pc:docMk/>
            <pc:sldMk cId="1853888456" sldId="284"/>
            <ac:grpSpMk id="36" creationId="{78DAE143-2682-F978-EBC8-46DC322CD39E}"/>
          </ac:grpSpMkLst>
        </pc:grpChg>
        <pc:grpChg chg="del">
          <ac:chgData name="Jeanne BASSABER" userId="1de4022e-758a-41ec-acdc-261cf6acc95a" providerId="ADAL" clId="{3B375766-859A-4028-9292-AFD4388003E7}" dt="2026-07-15T08:16:20.324" v="13933" actId="478"/>
          <ac:grpSpMkLst>
            <pc:docMk/>
            <pc:sldMk cId="1853888456" sldId="284"/>
            <ac:grpSpMk id="46" creationId="{88D3CC8C-F226-D3DA-7705-78C2938EAB60}"/>
          </ac:grpSpMkLst>
        </pc:grpChg>
        <pc:grpChg chg="del">
          <ac:chgData name="Jeanne BASSABER" userId="1de4022e-758a-41ec-acdc-261cf6acc95a" providerId="ADAL" clId="{3B375766-859A-4028-9292-AFD4388003E7}" dt="2026-07-15T08:16:20.324" v="13933" actId="478"/>
          <ac:grpSpMkLst>
            <pc:docMk/>
            <pc:sldMk cId="1853888456" sldId="284"/>
            <ac:grpSpMk id="78" creationId="{B75FF95D-9EA6-928B-62AB-CF9CD2D562EE}"/>
          </ac:grpSpMkLst>
        </pc:grpChg>
        <pc:grpChg chg="del">
          <ac:chgData name="Jeanne BASSABER" userId="1de4022e-758a-41ec-acdc-261cf6acc95a" providerId="ADAL" clId="{3B375766-859A-4028-9292-AFD4388003E7}" dt="2026-07-15T08:16:20.324" v="13933" actId="478"/>
          <ac:grpSpMkLst>
            <pc:docMk/>
            <pc:sldMk cId="1853888456" sldId="284"/>
            <ac:grpSpMk id="114" creationId="{81E681EF-8D4E-15DE-E18D-32EAC67A08E3}"/>
          </ac:grpSpMkLst>
        </pc:grpChg>
        <pc:grpChg chg="del">
          <ac:chgData name="Jeanne BASSABER" userId="1de4022e-758a-41ec-acdc-261cf6acc95a" providerId="ADAL" clId="{3B375766-859A-4028-9292-AFD4388003E7}" dt="2026-07-15T08:16:20.324" v="13933" actId="478"/>
          <ac:grpSpMkLst>
            <pc:docMk/>
            <pc:sldMk cId="1853888456" sldId="284"/>
            <ac:grpSpMk id="132" creationId="{4D1AC053-EF42-D128-7056-C085456BB4BA}"/>
          </ac:grpSpMkLst>
        </pc:grpChg>
        <pc:grpChg chg="add del mod">
          <ac:chgData name="Jeanne BASSABER" userId="1de4022e-758a-41ec-acdc-261cf6acc95a" providerId="ADAL" clId="{3B375766-859A-4028-9292-AFD4388003E7}" dt="2026-07-15T08:23:40.419" v="14742" actId="478"/>
          <ac:grpSpMkLst>
            <pc:docMk/>
            <pc:sldMk cId="1853888456" sldId="284"/>
            <ac:grpSpMk id="152" creationId="{43E704DB-0785-9825-24F9-E85BFC2EE91B}"/>
          </ac:grpSpMkLst>
        </pc:grpChg>
        <pc:grpChg chg="add del mod">
          <ac:chgData name="Jeanne BASSABER" userId="1de4022e-758a-41ec-acdc-261cf6acc95a" providerId="ADAL" clId="{3B375766-859A-4028-9292-AFD4388003E7}" dt="2026-07-15T09:00:11.118" v="15704" actId="478"/>
          <ac:grpSpMkLst>
            <pc:docMk/>
            <pc:sldMk cId="1853888456" sldId="284"/>
            <ac:grpSpMk id="155" creationId="{C31BB55E-05AF-F890-425D-2ED9C8C8F5B2}"/>
          </ac:grpSpMkLst>
        </pc:grpChg>
        <pc:grpChg chg="add del mod">
          <ac:chgData name="Jeanne BASSABER" userId="1de4022e-758a-41ec-acdc-261cf6acc95a" providerId="ADAL" clId="{3B375766-859A-4028-9292-AFD4388003E7}" dt="2026-07-15T09:00:12.662" v="15705" actId="478"/>
          <ac:grpSpMkLst>
            <pc:docMk/>
            <pc:sldMk cId="1853888456" sldId="284"/>
            <ac:grpSpMk id="158" creationId="{9D37DAF9-54EF-5746-DFE0-377AFA7DB2EB}"/>
          </ac:grpSpMkLst>
        </pc:grpChg>
        <pc:grpChg chg="add del mod">
          <ac:chgData name="Jeanne BASSABER" userId="1de4022e-758a-41ec-acdc-261cf6acc95a" providerId="ADAL" clId="{3B375766-859A-4028-9292-AFD4388003E7}" dt="2026-07-15T09:00:15.508" v="15707" actId="478"/>
          <ac:grpSpMkLst>
            <pc:docMk/>
            <pc:sldMk cId="1853888456" sldId="284"/>
            <ac:grpSpMk id="161" creationId="{B40AF12D-6DEF-6CA9-0CE7-7C4A23B0507D}"/>
          </ac:grpSpMkLst>
        </pc:grpChg>
        <pc:grpChg chg="add del mod">
          <ac:chgData name="Jeanne BASSABER" userId="1de4022e-758a-41ec-acdc-261cf6acc95a" providerId="ADAL" clId="{3B375766-859A-4028-9292-AFD4388003E7}" dt="2026-07-15T09:00:14.387" v="15706" actId="478"/>
          <ac:grpSpMkLst>
            <pc:docMk/>
            <pc:sldMk cId="1853888456" sldId="284"/>
            <ac:grpSpMk id="164" creationId="{A5D1711C-5F07-3D2C-3AC1-D498C5F926A7}"/>
          </ac:grpSpMkLst>
        </pc:grpChg>
        <pc:grpChg chg="add mod">
          <ac:chgData name="Jeanne BASSABER" userId="1de4022e-758a-41ec-acdc-261cf6acc95a" providerId="ADAL" clId="{3B375766-859A-4028-9292-AFD4388003E7}" dt="2026-07-15T10:27:32.026" v="18353" actId="1076"/>
          <ac:grpSpMkLst>
            <pc:docMk/>
            <pc:sldMk cId="1853888456" sldId="284"/>
            <ac:grpSpMk id="167" creationId="{582667DC-5ABF-EA12-4E49-773D561BA410}"/>
          </ac:grpSpMkLst>
        </pc:grpChg>
        <pc:grpChg chg="del mod">
          <ac:chgData name="Jeanne BASSABER" userId="1de4022e-758a-41ec-acdc-261cf6acc95a" providerId="ADAL" clId="{3B375766-859A-4028-9292-AFD4388003E7}" dt="2026-07-15T10:20:35.485" v="18248" actId="478"/>
          <ac:grpSpMkLst>
            <pc:docMk/>
            <pc:sldMk cId="1853888456" sldId="284"/>
            <ac:grpSpMk id="173" creationId="{EA0A6C4C-FA69-82F0-EADB-E2E3DA94B9C2}"/>
          </ac:grpSpMkLst>
        </pc:grpChg>
        <pc:grpChg chg="add mod">
          <ac:chgData name="Jeanne BASSABER" userId="1de4022e-758a-41ec-acdc-261cf6acc95a" providerId="ADAL" clId="{3B375766-859A-4028-9292-AFD4388003E7}" dt="2026-07-15T08:38:33.093" v="15222" actId="1076"/>
          <ac:grpSpMkLst>
            <pc:docMk/>
            <pc:sldMk cId="1853888456" sldId="284"/>
            <ac:grpSpMk id="191" creationId="{788DF753-2A95-5ABA-E560-54B57BC844BF}"/>
          </ac:grpSpMkLst>
        </pc:grpChg>
        <pc:grpChg chg="add mod">
          <ac:chgData name="Jeanne BASSABER" userId="1de4022e-758a-41ec-acdc-261cf6acc95a" providerId="ADAL" clId="{3B375766-859A-4028-9292-AFD4388003E7}" dt="2026-07-15T08:35:18.472" v="15217" actId="1076"/>
          <ac:grpSpMkLst>
            <pc:docMk/>
            <pc:sldMk cId="1853888456" sldId="284"/>
            <ac:grpSpMk id="192" creationId="{FA151902-B4AF-5FDD-FE96-FB89148C30AC}"/>
          </ac:grpSpMkLst>
        </pc:grpChg>
        <pc:grpChg chg="add mod">
          <ac:chgData name="Jeanne BASSABER" userId="1de4022e-758a-41ec-acdc-261cf6acc95a" providerId="ADAL" clId="{3B375766-859A-4028-9292-AFD4388003E7}" dt="2026-07-15T08:39:10.215" v="15227" actId="1076"/>
          <ac:grpSpMkLst>
            <pc:docMk/>
            <pc:sldMk cId="1853888456" sldId="284"/>
            <ac:grpSpMk id="195" creationId="{286BB30A-0A6F-1F84-2DBA-1A72BC6350CC}"/>
          </ac:grpSpMkLst>
        </pc:grpChg>
        <pc:grpChg chg="add mod">
          <ac:chgData name="Jeanne BASSABER" userId="1de4022e-758a-41ec-acdc-261cf6acc95a" providerId="ADAL" clId="{3B375766-859A-4028-9292-AFD4388003E7}" dt="2026-07-15T08:42:41.938" v="15242" actId="14100"/>
          <ac:grpSpMkLst>
            <pc:docMk/>
            <pc:sldMk cId="1853888456" sldId="284"/>
            <ac:grpSpMk id="196" creationId="{CC4CEA49-0794-FC3F-D4D9-072165D9CCF7}"/>
          </ac:grpSpMkLst>
        </pc:grpChg>
        <pc:grpChg chg="add mod">
          <ac:chgData name="Jeanne BASSABER" userId="1de4022e-758a-41ec-acdc-261cf6acc95a" providerId="ADAL" clId="{3B375766-859A-4028-9292-AFD4388003E7}" dt="2026-07-15T08:47:21.834" v="15432" actId="1076"/>
          <ac:grpSpMkLst>
            <pc:docMk/>
            <pc:sldMk cId="1853888456" sldId="284"/>
            <ac:grpSpMk id="202" creationId="{E64F9113-98CE-8CE1-27A7-CCA7EFA90B93}"/>
          </ac:grpSpMkLst>
        </pc:grpChg>
        <pc:grpChg chg="add mod">
          <ac:chgData name="Jeanne BASSABER" userId="1de4022e-758a-41ec-acdc-261cf6acc95a" providerId="ADAL" clId="{3B375766-859A-4028-9292-AFD4388003E7}" dt="2026-07-15T08:48:31.560" v="15444" actId="14100"/>
          <ac:grpSpMkLst>
            <pc:docMk/>
            <pc:sldMk cId="1853888456" sldId="284"/>
            <ac:grpSpMk id="204" creationId="{B903DD42-06AE-7937-CF3B-A1D6A24E7EFC}"/>
          </ac:grpSpMkLst>
        </pc:grpChg>
        <pc:grpChg chg="add mod">
          <ac:chgData name="Jeanne BASSABER" userId="1de4022e-758a-41ec-acdc-261cf6acc95a" providerId="ADAL" clId="{3B375766-859A-4028-9292-AFD4388003E7}" dt="2026-07-15T10:27:41.050" v="18355" actId="1076"/>
          <ac:grpSpMkLst>
            <pc:docMk/>
            <pc:sldMk cId="1853888456" sldId="284"/>
            <ac:grpSpMk id="215" creationId="{25D73FD0-3891-149E-F8A6-7ADCF19E5A93}"/>
          </ac:grpSpMkLst>
        </pc:grpChg>
        <pc:grpChg chg="add mod">
          <ac:chgData name="Jeanne BASSABER" userId="1de4022e-758a-41ec-acdc-261cf6acc95a" providerId="ADAL" clId="{3B375766-859A-4028-9292-AFD4388003E7}" dt="2026-07-15T10:27:26.851" v="18352" actId="1076"/>
          <ac:grpSpMkLst>
            <pc:docMk/>
            <pc:sldMk cId="1853888456" sldId="284"/>
            <ac:grpSpMk id="218" creationId="{89763D44-7824-2546-6B7D-E12E20DADE67}"/>
          </ac:grpSpMkLst>
        </pc:grpChg>
        <pc:grpChg chg="add mod">
          <ac:chgData name="Jeanne BASSABER" userId="1de4022e-758a-41ec-acdc-261cf6acc95a" providerId="ADAL" clId="{3B375766-859A-4028-9292-AFD4388003E7}" dt="2026-07-15T10:27:24.471" v="18351" actId="1076"/>
          <ac:grpSpMkLst>
            <pc:docMk/>
            <pc:sldMk cId="1853888456" sldId="284"/>
            <ac:grpSpMk id="221" creationId="{0F1D26AC-7168-DACF-07CA-8613B66C712A}"/>
          </ac:grpSpMkLst>
        </pc:grpChg>
        <pc:grpChg chg="add mod">
          <ac:chgData name="Jeanne BASSABER" userId="1de4022e-758a-41ec-acdc-261cf6acc95a" providerId="ADAL" clId="{3B375766-859A-4028-9292-AFD4388003E7}" dt="2026-07-15T10:27:45.225" v="18356" actId="1076"/>
          <ac:grpSpMkLst>
            <pc:docMk/>
            <pc:sldMk cId="1853888456" sldId="284"/>
            <ac:grpSpMk id="224" creationId="{CA93245F-9C67-1B60-8570-C37055C2A109}"/>
          </ac:grpSpMkLst>
        </pc:grpChg>
        <pc:picChg chg="mod">
          <ac:chgData name="Jeanne BASSABER" userId="1de4022e-758a-41ec-acdc-261cf6acc95a" providerId="ADAL" clId="{3B375766-859A-4028-9292-AFD4388003E7}" dt="2026-07-15T08:42:39.075" v="15241" actId="164"/>
          <ac:picMkLst>
            <pc:docMk/>
            <pc:sldMk cId="1853888456" sldId="284"/>
            <ac:picMk id="8" creationId="{76029F5C-7F93-7E8F-797B-395BDD71318A}"/>
          </ac:picMkLst>
        </pc:picChg>
        <pc:picChg chg="add del">
          <ac:chgData name="Jeanne BASSABER" userId="1de4022e-758a-41ec-acdc-261cf6acc95a" providerId="ADAL" clId="{3B375766-859A-4028-9292-AFD4388003E7}" dt="2026-07-15T08:46:27.065" v="15423" actId="478"/>
          <ac:picMkLst>
            <pc:docMk/>
            <pc:sldMk cId="1853888456" sldId="284"/>
            <ac:picMk id="199" creationId="{45AA8ACC-4379-0D8D-315E-4E5747FC6BD7}"/>
          </ac:picMkLst>
        </pc:picChg>
        <pc:picChg chg="add del mod">
          <ac:chgData name="Jeanne BASSABER" userId="1de4022e-758a-41ec-acdc-261cf6acc95a" providerId="ADAL" clId="{3B375766-859A-4028-9292-AFD4388003E7}" dt="2026-07-15T08:51:42.485" v="15484" actId="478"/>
          <ac:picMkLst>
            <pc:docMk/>
            <pc:sldMk cId="1853888456" sldId="284"/>
            <ac:picMk id="201" creationId="{AA634D6A-4CF0-9760-1B5F-EBFEF16DF4D3}"/>
          </ac:picMkLst>
        </pc:picChg>
        <pc:picChg chg="add del mod">
          <ac:chgData name="Jeanne BASSABER" userId="1de4022e-758a-41ec-acdc-261cf6acc95a" providerId="ADAL" clId="{3B375766-859A-4028-9292-AFD4388003E7}" dt="2026-07-15T08:53:24.038" v="15505" actId="478"/>
          <ac:picMkLst>
            <pc:docMk/>
            <pc:sldMk cId="1853888456" sldId="284"/>
            <ac:picMk id="206" creationId="{EDCFAF2D-ACBD-DE90-1569-E954B4DEB655}"/>
          </ac:picMkLst>
        </pc:picChg>
        <pc:picChg chg="add del mod">
          <ac:chgData name="Jeanne BASSABER" userId="1de4022e-758a-41ec-acdc-261cf6acc95a" providerId="ADAL" clId="{3B375766-859A-4028-9292-AFD4388003E7}" dt="2026-07-15T08:52:56.025" v="15494" actId="478"/>
          <ac:picMkLst>
            <pc:docMk/>
            <pc:sldMk cId="1853888456" sldId="284"/>
            <ac:picMk id="208" creationId="{6514D495-04DC-2B73-AB2C-345CA2E06B82}"/>
          </ac:picMkLst>
        </pc:picChg>
        <pc:picChg chg="add mod">
          <ac:chgData name="Jeanne BASSABER" userId="1de4022e-758a-41ec-acdc-261cf6acc95a" providerId="ADAL" clId="{3B375766-859A-4028-9292-AFD4388003E7}" dt="2026-07-15T10:27:02.660" v="18349" actId="14100"/>
          <ac:picMkLst>
            <pc:docMk/>
            <pc:sldMk cId="1853888456" sldId="284"/>
            <ac:picMk id="210" creationId="{1C75AF78-9CF0-805F-99B6-749D51997F38}"/>
          </ac:picMkLst>
        </pc:picChg>
        <pc:picChg chg="add mod">
          <ac:chgData name="Jeanne BASSABER" userId="1de4022e-758a-41ec-acdc-261cf6acc95a" providerId="ADAL" clId="{3B375766-859A-4028-9292-AFD4388003E7}" dt="2026-07-15T10:26:54.682" v="18347" actId="14100"/>
          <ac:picMkLst>
            <pc:docMk/>
            <pc:sldMk cId="1853888456" sldId="284"/>
            <ac:picMk id="212" creationId="{808ABD6F-F31E-FD69-143F-8259813EDA73}"/>
          </ac:picMkLst>
        </pc:picChg>
      </pc:sldChg>
      <pc:sldChg chg="new del">
        <pc:chgData name="Jeanne BASSABER" userId="1de4022e-758a-41ec-acdc-261cf6acc95a" providerId="ADAL" clId="{3B375766-859A-4028-9292-AFD4388003E7}" dt="2026-07-15T07:38:41.351" v="12314" actId="47"/>
        <pc:sldMkLst>
          <pc:docMk/>
          <pc:sldMk cId="1862963452" sldId="284"/>
        </pc:sldMkLst>
      </pc:sldChg>
      <pc:sldChg chg="addSp delSp modSp add mod">
        <pc:chgData name="Jeanne BASSABER" userId="1de4022e-758a-41ec-acdc-261cf6acc95a" providerId="ADAL" clId="{3B375766-859A-4028-9292-AFD4388003E7}" dt="2026-07-15T12:07:45.689" v="18927" actId="1076"/>
        <pc:sldMkLst>
          <pc:docMk/>
          <pc:sldMk cId="373806319" sldId="285"/>
        </pc:sldMkLst>
        <pc:spChg chg="mod">
          <ac:chgData name="Jeanne BASSABER" userId="1de4022e-758a-41ec-acdc-261cf6acc95a" providerId="ADAL" clId="{3B375766-859A-4028-9292-AFD4388003E7}" dt="2026-07-15T12:04:46.131" v="18856" actId="1076"/>
          <ac:spMkLst>
            <pc:docMk/>
            <pc:sldMk cId="373806319" sldId="285"/>
            <ac:spMk id="6" creationId="{350A451D-E93D-D8F0-5DDB-AB3C2C1661A4}"/>
          </ac:spMkLst>
        </pc:spChg>
        <pc:spChg chg="mod">
          <ac:chgData name="Jeanne BASSABER" userId="1de4022e-758a-41ec-acdc-261cf6acc95a" providerId="ADAL" clId="{3B375766-859A-4028-9292-AFD4388003E7}" dt="2026-07-15T12:06:41.778" v="18917" actId="20577"/>
          <ac:spMkLst>
            <pc:docMk/>
            <pc:sldMk cId="373806319" sldId="285"/>
            <ac:spMk id="7" creationId="{7A2B8886-6026-C498-49F8-D94A9686CF19}"/>
          </ac:spMkLst>
        </pc:spChg>
        <pc:spChg chg="add mod ord topLvl">
          <ac:chgData name="Jeanne BASSABER" userId="1de4022e-758a-41ec-acdc-261cf6acc95a" providerId="ADAL" clId="{3B375766-859A-4028-9292-AFD4388003E7}" dt="2026-07-15T12:03:59.451" v="18840" actId="164"/>
          <ac:spMkLst>
            <pc:docMk/>
            <pc:sldMk cId="373806319" sldId="285"/>
            <ac:spMk id="8" creationId="{3F85B053-0DC9-9F94-FF5A-B81C253F080B}"/>
          </ac:spMkLst>
        </pc:spChg>
        <pc:spChg chg="add mod">
          <ac:chgData name="Jeanne BASSABER" userId="1de4022e-758a-41ec-acdc-261cf6acc95a" providerId="ADAL" clId="{3B375766-859A-4028-9292-AFD4388003E7}" dt="2026-07-15T12:07:40.281" v="18926" actId="1076"/>
          <ac:spMkLst>
            <pc:docMk/>
            <pc:sldMk cId="373806319" sldId="285"/>
            <ac:spMk id="13" creationId="{252F3927-4527-B78F-3BE4-8D7527F01E1C}"/>
          </ac:spMkLst>
        </pc:spChg>
        <pc:spChg chg="mod">
          <ac:chgData name="Jeanne BASSABER" userId="1de4022e-758a-41ec-acdc-261cf6acc95a" providerId="ADAL" clId="{3B375766-859A-4028-9292-AFD4388003E7}" dt="2026-07-15T12:07:11.344" v="18920" actId="164"/>
          <ac:spMkLst>
            <pc:docMk/>
            <pc:sldMk cId="373806319" sldId="285"/>
            <ac:spMk id="14" creationId="{B4350FBD-646F-ECC5-562B-E1E7DE1EE9A3}"/>
          </ac:spMkLst>
        </pc:spChg>
        <pc:spChg chg="mod">
          <ac:chgData name="Jeanne BASSABER" userId="1de4022e-758a-41ec-acdc-261cf6acc95a" providerId="ADAL" clId="{3B375766-859A-4028-9292-AFD4388003E7}" dt="2026-07-15T12:07:45.689" v="18927" actId="1076"/>
          <ac:spMkLst>
            <pc:docMk/>
            <pc:sldMk cId="373806319" sldId="285"/>
            <ac:spMk id="15" creationId="{62CE744A-776D-A866-2542-D69F6B1DAB92}"/>
          </ac:spMkLst>
        </pc:spChg>
        <pc:spChg chg="mod">
          <ac:chgData name="Jeanne BASSABER" userId="1de4022e-758a-41ec-acdc-261cf6acc95a" providerId="ADAL" clId="{3B375766-859A-4028-9292-AFD4388003E7}" dt="2026-07-15T12:07:11.344" v="18920" actId="164"/>
          <ac:spMkLst>
            <pc:docMk/>
            <pc:sldMk cId="373806319" sldId="285"/>
            <ac:spMk id="16" creationId="{AD57A693-02C3-A2A4-584E-6227325B28DA}"/>
          </ac:spMkLst>
        </pc:spChg>
        <pc:grpChg chg="add del mod">
          <ac:chgData name="Jeanne BASSABER" userId="1de4022e-758a-41ec-acdc-261cf6acc95a" providerId="ADAL" clId="{3B375766-859A-4028-9292-AFD4388003E7}" dt="2026-07-15T12:03:42.275" v="18838" actId="165"/>
          <ac:grpSpMkLst>
            <pc:docMk/>
            <pc:sldMk cId="373806319" sldId="285"/>
            <ac:grpSpMk id="10" creationId="{4938001F-8AB5-5861-CBFB-93385C28A253}"/>
          </ac:grpSpMkLst>
        </pc:grpChg>
        <pc:grpChg chg="add mod">
          <ac:chgData name="Jeanne BASSABER" userId="1de4022e-758a-41ec-acdc-261cf6acc95a" providerId="ADAL" clId="{3B375766-859A-4028-9292-AFD4388003E7}" dt="2026-07-15T12:07:36.511" v="18925" actId="1076"/>
          <ac:grpSpMkLst>
            <pc:docMk/>
            <pc:sldMk cId="373806319" sldId="285"/>
            <ac:grpSpMk id="12" creationId="{840BCD91-D016-16CF-5719-91864EE4B1B2}"/>
          </ac:grpSpMkLst>
        </pc:grpChg>
        <pc:grpChg chg="add mod">
          <ac:chgData name="Jeanne BASSABER" userId="1de4022e-758a-41ec-acdc-261cf6acc95a" providerId="ADAL" clId="{3B375766-859A-4028-9292-AFD4388003E7}" dt="2026-07-15T12:07:30.456" v="18924" actId="1076"/>
          <ac:grpSpMkLst>
            <pc:docMk/>
            <pc:sldMk cId="373806319" sldId="285"/>
            <ac:grpSpMk id="18" creationId="{486A3575-8821-562C-6D4F-E09C025C9445}"/>
          </ac:grpSpMkLst>
        </pc:grpChg>
        <pc:picChg chg="mod">
          <ac:chgData name="Jeanne BASSABER" userId="1de4022e-758a-41ec-acdc-261cf6acc95a" providerId="ADAL" clId="{3B375766-859A-4028-9292-AFD4388003E7}" dt="2026-07-15T12:07:11.344" v="18920" actId="164"/>
          <ac:picMkLst>
            <pc:docMk/>
            <pc:sldMk cId="373806319" sldId="285"/>
            <ac:picMk id="4" creationId="{DEAB3279-CFD0-0641-FE8A-8ADBC44EFDE7}"/>
          </ac:picMkLst>
        </pc:picChg>
        <pc:picChg chg="add mod topLvl modCrop">
          <ac:chgData name="Jeanne BASSABER" userId="1de4022e-758a-41ec-acdc-261cf6acc95a" providerId="ADAL" clId="{3B375766-859A-4028-9292-AFD4388003E7}" dt="2026-07-15T12:03:59.451" v="18840" actId="164"/>
          <ac:picMkLst>
            <pc:docMk/>
            <pc:sldMk cId="373806319" sldId="285"/>
            <ac:picMk id="5" creationId="{E322E21E-1CF9-4185-5D25-2B336385D941}"/>
          </ac:picMkLst>
        </pc:picChg>
        <pc:picChg chg="mod">
          <ac:chgData name="Jeanne BASSABER" userId="1de4022e-758a-41ec-acdc-261cf6acc95a" providerId="ADAL" clId="{3B375766-859A-4028-9292-AFD4388003E7}" dt="2026-07-15T12:07:11.344" v="18920" actId="164"/>
          <ac:picMkLst>
            <pc:docMk/>
            <pc:sldMk cId="373806319" sldId="285"/>
            <ac:picMk id="9" creationId="{9C2262C2-21C5-2ECC-8952-03F27944C007}"/>
          </ac:picMkLst>
        </pc:picChg>
        <pc:picChg chg="mod">
          <ac:chgData name="Jeanne BASSABER" userId="1de4022e-758a-41ec-acdc-261cf6acc95a" providerId="ADAL" clId="{3B375766-859A-4028-9292-AFD4388003E7}" dt="2026-07-15T12:07:11.344" v="18920" actId="164"/>
          <ac:picMkLst>
            <pc:docMk/>
            <pc:sldMk cId="373806319" sldId="285"/>
            <ac:picMk id="11" creationId="{0252B440-042B-0480-0F6D-D9D919261762}"/>
          </ac:picMkLst>
        </pc:picChg>
        <pc:picChg chg="add mod">
          <ac:chgData name="Jeanne BASSABER" userId="1de4022e-758a-41ec-acdc-261cf6acc95a" providerId="ADAL" clId="{3B375766-859A-4028-9292-AFD4388003E7}" dt="2026-07-15T12:06:58.288" v="18919" actId="571"/>
          <ac:picMkLst>
            <pc:docMk/>
            <pc:sldMk cId="373806319" sldId="285"/>
            <ac:picMk id="17" creationId="{8AC9FF09-6AB3-7131-DAA5-589FF49BEA97}"/>
          </ac:picMkLst>
        </pc:picChg>
      </pc:sldChg>
      <pc:sldChg chg="add del">
        <pc:chgData name="Jeanne BASSABER" userId="1de4022e-758a-41ec-acdc-261cf6acc95a" providerId="ADAL" clId="{3B375766-859A-4028-9292-AFD4388003E7}" dt="2026-07-15T09:49:00.374" v="18100" actId="47"/>
        <pc:sldMkLst>
          <pc:docMk/>
          <pc:sldMk cId="1102677616" sldId="285"/>
        </pc:sldMkLst>
      </pc:sldChg>
      <pc:sldChg chg="new del">
        <pc:chgData name="Jeanne BASSABER" userId="1de4022e-758a-41ec-acdc-261cf6acc95a" providerId="ADAL" clId="{3B375766-859A-4028-9292-AFD4388003E7}" dt="2026-07-15T09:08:16.863" v="16205" actId="47"/>
        <pc:sldMkLst>
          <pc:docMk/>
          <pc:sldMk cId="4270978338"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B7081-CA6B-451E-BEFF-F14FAF8C1B34}" type="datetimeFigureOut">
              <a:rPr lang="fr-FR" smtClean="0"/>
              <a:t>23/07/2026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39DD7-BAFB-4617-A27C-3C432B9246D6}" type="slidenum">
              <a:rPr lang="fr-FR" smtClean="0"/>
              <a:t>‹N°›</a:t>
            </a:fld>
            <a:endParaRPr lang="fr-FR" dirty="0"/>
          </a:p>
        </p:txBody>
      </p:sp>
    </p:spTree>
    <p:extLst>
      <p:ext uri="{BB962C8B-B14F-4D97-AF65-F5344CB8AC3E}">
        <p14:creationId xmlns:p14="http://schemas.microsoft.com/office/powerpoint/2010/main" val="48040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739DD7-BAFB-4617-A27C-3C432B9246D6}" type="slidenum">
              <a:rPr lang="fr-FR" smtClean="0"/>
              <a:t>4</a:t>
            </a:fld>
            <a:endParaRPr lang="fr-FR" dirty="0"/>
          </a:p>
        </p:txBody>
      </p:sp>
    </p:spTree>
    <p:extLst>
      <p:ext uri="{BB962C8B-B14F-4D97-AF65-F5344CB8AC3E}">
        <p14:creationId xmlns:p14="http://schemas.microsoft.com/office/powerpoint/2010/main" val="14662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739DD7-BAFB-4617-A27C-3C432B9246D6}" type="slidenum">
              <a:rPr lang="fr-FR" smtClean="0"/>
              <a:t>6</a:t>
            </a:fld>
            <a:endParaRPr lang="fr-FR" dirty="0"/>
          </a:p>
        </p:txBody>
      </p:sp>
    </p:spTree>
    <p:extLst>
      <p:ext uri="{BB962C8B-B14F-4D97-AF65-F5344CB8AC3E}">
        <p14:creationId xmlns:p14="http://schemas.microsoft.com/office/powerpoint/2010/main" val="359412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D37F-22FF-4D5E-5862-CE8EB0AC6E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04864B-023A-2475-C937-13CDE6569738}"/>
              </a:ext>
            </a:extLst>
          </p:cNvPr>
          <p:cNvSpPr>
            <a:spLocks noGrp="1" noRot="1" noChangeAspect="1"/>
          </p:cNvSpPr>
          <p:nvPr>
            <p:ph type="sldImg"/>
          </p:nvPr>
        </p:nvSpPr>
        <p:spPr/>
        <p:txBody>
          <a:bodyPr/>
          <a:lstStyle/>
          <a:p>
            <a:endParaRPr lang="fr-FR" dirty="0"/>
          </a:p>
        </p:txBody>
      </p:sp>
      <p:sp>
        <p:nvSpPr>
          <p:cNvPr id="3" name="Espace réservé des notes 2">
            <a:extLst>
              <a:ext uri="{FF2B5EF4-FFF2-40B4-BE49-F238E27FC236}">
                <a16:creationId xmlns:a16="http://schemas.microsoft.com/office/drawing/2014/main" id="{FE2D654F-C13B-260D-D41D-BC0C345A63F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37F2F91-51E1-8318-19CA-9AF214ADA826}"/>
              </a:ext>
            </a:extLst>
          </p:cNvPr>
          <p:cNvSpPr>
            <a:spLocks noGrp="1"/>
          </p:cNvSpPr>
          <p:nvPr>
            <p:ph type="sldNum" sz="quarter" idx="5"/>
          </p:nvPr>
        </p:nvSpPr>
        <p:spPr/>
        <p:txBody>
          <a:bodyPr/>
          <a:lstStyle/>
          <a:p>
            <a:fld id="{1A739DD7-BAFB-4617-A27C-3C432B9246D6}" type="slidenum">
              <a:rPr lang="fr-FR" smtClean="0"/>
              <a:t>7</a:t>
            </a:fld>
            <a:endParaRPr lang="fr-FR" dirty="0"/>
          </a:p>
        </p:txBody>
      </p:sp>
    </p:spTree>
    <p:extLst>
      <p:ext uri="{BB962C8B-B14F-4D97-AF65-F5344CB8AC3E}">
        <p14:creationId xmlns:p14="http://schemas.microsoft.com/office/powerpoint/2010/main" val="74214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647C-2B08-02D7-2B5A-AFEB0216A5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7D77EC-9492-DF1B-F046-39414724C914}"/>
              </a:ext>
            </a:extLst>
          </p:cNvPr>
          <p:cNvSpPr>
            <a:spLocks noGrp="1" noRot="1" noChangeAspect="1"/>
          </p:cNvSpPr>
          <p:nvPr>
            <p:ph type="sldImg"/>
          </p:nvPr>
        </p:nvSpPr>
        <p:spPr/>
        <p:txBody>
          <a:bodyPr/>
          <a:lstStyle/>
          <a:p>
            <a:endParaRPr lang="fr-FR" dirty="0"/>
          </a:p>
        </p:txBody>
      </p:sp>
      <p:sp>
        <p:nvSpPr>
          <p:cNvPr id="3" name="Espace réservé des notes 2">
            <a:extLst>
              <a:ext uri="{FF2B5EF4-FFF2-40B4-BE49-F238E27FC236}">
                <a16:creationId xmlns:a16="http://schemas.microsoft.com/office/drawing/2014/main" id="{06AFCBC4-685D-2C09-81F6-07D4D4BE599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9101033-D5DB-63CE-C0A8-706986AD45E6}"/>
              </a:ext>
            </a:extLst>
          </p:cNvPr>
          <p:cNvSpPr>
            <a:spLocks noGrp="1"/>
          </p:cNvSpPr>
          <p:nvPr>
            <p:ph type="sldNum" sz="quarter" idx="5"/>
          </p:nvPr>
        </p:nvSpPr>
        <p:spPr/>
        <p:txBody>
          <a:bodyPr/>
          <a:lstStyle/>
          <a:p>
            <a:fld id="{1A739DD7-BAFB-4617-A27C-3C432B9246D6}" type="slidenum">
              <a:rPr lang="fr-FR" smtClean="0"/>
              <a:t>8</a:t>
            </a:fld>
            <a:endParaRPr lang="fr-FR" dirty="0"/>
          </a:p>
        </p:txBody>
      </p:sp>
    </p:spTree>
    <p:extLst>
      <p:ext uri="{BB962C8B-B14F-4D97-AF65-F5344CB8AC3E}">
        <p14:creationId xmlns:p14="http://schemas.microsoft.com/office/powerpoint/2010/main" val="143088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66552-5CC7-C676-5AD8-592ACEC2BE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DD5754-61BF-F18F-F45B-2FBC9B67F17B}"/>
              </a:ext>
            </a:extLst>
          </p:cNvPr>
          <p:cNvSpPr>
            <a:spLocks noGrp="1" noRot="1" noChangeAspect="1"/>
          </p:cNvSpPr>
          <p:nvPr>
            <p:ph type="sldImg"/>
          </p:nvPr>
        </p:nvSpPr>
        <p:spPr/>
        <p:txBody>
          <a:bodyPr/>
          <a:lstStyle/>
          <a:p>
            <a:endParaRPr lang="fr-FR" dirty="0"/>
          </a:p>
        </p:txBody>
      </p:sp>
      <p:sp>
        <p:nvSpPr>
          <p:cNvPr id="3" name="Espace réservé des notes 2">
            <a:extLst>
              <a:ext uri="{FF2B5EF4-FFF2-40B4-BE49-F238E27FC236}">
                <a16:creationId xmlns:a16="http://schemas.microsoft.com/office/drawing/2014/main" id="{1AD7584C-888F-25F6-1F5B-418DA484CD8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467BE4-5B14-39DF-CB4C-4D24E542108C}"/>
              </a:ext>
            </a:extLst>
          </p:cNvPr>
          <p:cNvSpPr>
            <a:spLocks noGrp="1"/>
          </p:cNvSpPr>
          <p:nvPr>
            <p:ph type="sldNum" sz="quarter" idx="5"/>
          </p:nvPr>
        </p:nvSpPr>
        <p:spPr/>
        <p:txBody>
          <a:bodyPr/>
          <a:lstStyle/>
          <a:p>
            <a:fld id="{1A739DD7-BAFB-4617-A27C-3C432B9246D6}" type="slidenum">
              <a:rPr lang="fr-FR" smtClean="0"/>
              <a:t>9</a:t>
            </a:fld>
            <a:endParaRPr lang="fr-FR" dirty="0"/>
          </a:p>
        </p:txBody>
      </p:sp>
    </p:spTree>
    <p:extLst>
      <p:ext uri="{BB962C8B-B14F-4D97-AF65-F5344CB8AC3E}">
        <p14:creationId xmlns:p14="http://schemas.microsoft.com/office/powerpoint/2010/main" val="231917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739DD7-BAFB-4617-A27C-3C432B9246D6}" type="slidenum">
              <a:rPr lang="fr-FR" smtClean="0"/>
              <a:t>12</a:t>
            </a:fld>
            <a:endParaRPr lang="fr-FR" dirty="0"/>
          </a:p>
        </p:txBody>
      </p:sp>
    </p:spTree>
    <p:extLst>
      <p:ext uri="{BB962C8B-B14F-4D97-AF65-F5344CB8AC3E}">
        <p14:creationId xmlns:p14="http://schemas.microsoft.com/office/powerpoint/2010/main" val="275781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90AC3-38B7-0BC5-CBCE-78D138BDC7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815C8B0-C05D-4DEA-F49E-03C121D72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71FF61-CFB1-AF08-4ECF-6889DBC11FC1}"/>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5" name="Espace réservé du pied de page 4">
            <a:extLst>
              <a:ext uri="{FF2B5EF4-FFF2-40B4-BE49-F238E27FC236}">
                <a16:creationId xmlns:a16="http://schemas.microsoft.com/office/drawing/2014/main" id="{2456BA24-A082-DA9B-D99B-CC0B5947FE3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8A18056-DB8F-0715-EE57-A99D75594CF0}"/>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134859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3D5A9-656B-7DC0-C664-58CCDDDE164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D28A039-12BD-26D9-53D2-9EA5DF88BE1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F372F9-CEB8-AD28-701F-D7FDB49D0AA8}"/>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5" name="Espace réservé du pied de page 4">
            <a:extLst>
              <a:ext uri="{FF2B5EF4-FFF2-40B4-BE49-F238E27FC236}">
                <a16:creationId xmlns:a16="http://schemas.microsoft.com/office/drawing/2014/main" id="{704A69ED-2D85-3E0E-A964-CB3D92FE2CD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6DBDE87-E15E-23CF-37FE-F4DFC7BCEAD9}"/>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24128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006574-0477-9076-9272-AED16D3BD07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23901A-1376-D68F-87D5-3EF9F6B000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DF4C59-1B14-6A90-E61F-93CA3642A340}"/>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5" name="Espace réservé du pied de page 4">
            <a:extLst>
              <a:ext uri="{FF2B5EF4-FFF2-40B4-BE49-F238E27FC236}">
                <a16:creationId xmlns:a16="http://schemas.microsoft.com/office/drawing/2014/main" id="{B4DAB164-0BA0-8754-2CAC-1B54F633BCFD}"/>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B011131-7524-3AD6-E727-63A9B33782D5}"/>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414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CC1C8-AE49-A349-5F3C-3FED0F1893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C35756-6936-617E-546F-40164A938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F7B80-E3A8-6D4A-534B-43BFFF5D5DB1}"/>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5" name="Espace réservé du pied de page 4">
            <a:extLst>
              <a:ext uri="{FF2B5EF4-FFF2-40B4-BE49-F238E27FC236}">
                <a16:creationId xmlns:a16="http://schemas.microsoft.com/office/drawing/2014/main" id="{62189F13-97D5-6895-F161-F8F1B23884A4}"/>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0C4DEF5-0234-4AF3-C4E0-16A9B25C35DA}"/>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14298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A9DF1A-4BBA-5D2A-3CBD-A293C290EAE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4DD0469-6A17-BBAD-EFAD-F252CCD9AA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5073CD-0073-9285-0E92-8F282BC9D0EE}"/>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5" name="Espace réservé du pied de page 4">
            <a:extLst>
              <a:ext uri="{FF2B5EF4-FFF2-40B4-BE49-F238E27FC236}">
                <a16:creationId xmlns:a16="http://schemas.microsoft.com/office/drawing/2014/main" id="{DFAFC3D0-397E-A606-23FD-DE3CC80078A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D500524-2EA8-3D7B-E2A4-D903B07E8A90}"/>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362041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75E33-5B64-A43F-6637-E014C3291A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FE60436-236A-8B7E-3103-9DDAF83C3F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06D02AF-62D1-8D09-7E7E-8DDAB35D51A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908BF0F-663D-38A6-76AC-85C8C1973AA4}"/>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6" name="Espace réservé du pied de page 5">
            <a:extLst>
              <a:ext uri="{FF2B5EF4-FFF2-40B4-BE49-F238E27FC236}">
                <a16:creationId xmlns:a16="http://schemas.microsoft.com/office/drawing/2014/main" id="{8EB90878-EAF3-8BF3-6E32-C550035EBE5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CBDA2F1C-1DEA-1A33-ACD5-9BC95A7762F2}"/>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391431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70D7A-0975-B1E4-2B66-1CCAE654D97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2163564-08A5-DFA6-5877-79B62CD31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D39D46C-C8C9-E9F9-326C-1436CEF5906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AB65521-6354-C1FA-13EF-D57E87226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A15DFD-36E0-7111-66EF-0F437CCDB44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DF7495-31A6-20FB-1854-3652F928DEFB}"/>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8" name="Espace réservé du pied de page 7">
            <a:extLst>
              <a:ext uri="{FF2B5EF4-FFF2-40B4-BE49-F238E27FC236}">
                <a16:creationId xmlns:a16="http://schemas.microsoft.com/office/drawing/2014/main" id="{54A54D98-10B4-DF78-8A54-049BB4BD9022}"/>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B3F97D2-A0FB-AB89-88BB-8DC48A09CEB5}"/>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24927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190D0-38EF-6485-C35B-21B9655CDA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E614411-D941-373F-F8C0-73DF0F04D7EE}"/>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4" name="Espace réservé du pied de page 3">
            <a:extLst>
              <a:ext uri="{FF2B5EF4-FFF2-40B4-BE49-F238E27FC236}">
                <a16:creationId xmlns:a16="http://schemas.microsoft.com/office/drawing/2014/main" id="{21CC9A4E-727A-FC01-8230-21718DD0647F}"/>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C309D66-8479-7FE0-ABB5-EE985DC475C1}"/>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86195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6B4D10-F8F8-B787-C043-647AAC2DB013}"/>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3" name="Espace réservé du pied de page 2">
            <a:extLst>
              <a:ext uri="{FF2B5EF4-FFF2-40B4-BE49-F238E27FC236}">
                <a16:creationId xmlns:a16="http://schemas.microsoft.com/office/drawing/2014/main" id="{F68EA98F-DB2E-9195-DBA9-0D8ACAF9F22C}"/>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FEDF3A4-B96F-C614-5BB1-04345355A820}"/>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290411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0DBD8-72F8-7D47-3E5B-D262495D93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4D2F0D6-3C65-9FC7-320D-190F8489F2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733188-F0E9-D028-080B-CB437AF7F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B23756-A998-6AEE-F4D4-911D509C1B30}"/>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6" name="Espace réservé du pied de page 5">
            <a:extLst>
              <a:ext uri="{FF2B5EF4-FFF2-40B4-BE49-F238E27FC236}">
                <a16:creationId xmlns:a16="http://schemas.microsoft.com/office/drawing/2014/main" id="{CAD59AB5-ABC4-E00C-7672-493F0D314B8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07B558-BC5F-8CBF-EC5B-1C0D0889985F}"/>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369105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FAEB1-DAE7-524F-38FB-E6656B6250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93DF9B-7BC0-53E1-4832-CCD9AB464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07F5AC82-3D16-8D10-6BE0-9218A50ED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2A26B0-021C-434C-3435-B494E3D4869B}"/>
              </a:ext>
            </a:extLst>
          </p:cNvPr>
          <p:cNvSpPr>
            <a:spLocks noGrp="1"/>
          </p:cNvSpPr>
          <p:nvPr>
            <p:ph type="dt" sz="half" idx="10"/>
          </p:nvPr>
        </p:nvSpPr>
        <p:spPr/>
        <p:txBody>
          <a:bodyPr/>
          <a:lstStyle/>
          <a:p>
            <a:fld id="{B2D56ADD-FD7A-42F5-905C-F54B509F83DA}" type="datetimeFigureOut">
              <a:rPr lang="fr-FR" smtClean="0"/>
              <a:t>23/07/2026</a:t>
            </a:fld>
            <a:endParaRPr lang="fr-FR" dirty="0"/>
          </a:p>
        </p:txBody>
      </p:sp>
      <p:sp>
        <p:nvSpPr>
          <p:cNvPr id="6" name="Espace réservé du pied de page 5">
            <a:extLst>
              <a:ext uri="{FF2B5EF4-FFF2-40B4-BE49-F238E27FC236}">
                <a16:creationId xmlns:a16="http://schemas.microsoft.com/office/drawing/2014/main" id="{FF1EA6F3-60B2-4E82-643B-C4FE66AFEB0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D4DA30F-769A-279B-A2E6-6C79FC62336F}"/>
              </a:ext>
            </a:extLst>
          </p:cNvPr>
          <p:cNvSpPr>
            <a:spLocks noGrp="1"/>
          </p:cNvSpPr>
          <p:nvPr>
            <p:ph type="sldNum" sz="quarter" idx="12"/>
          </p:nvPr>
        </p:nvSpPr>
        <p:spPr/>
        <p:txBody>
          <a:bodyPr/>
          <a:lstStyle/>
          <a:p>
            <a:fld id="{6C4AB918-5E4A-43B4-93A0-5E3C4BCA6108}" type="slidenum">
              <a:rPr lang="fr-FR" smtClean="0"/>
              <a:t>‹N°›</a:t>
            </a:fld>
            <a:endParaRPr lang="fr-FR" dirty="0"/>
          </a:p>
        </p:txBody>
      </p:sp>
    </p:spTree>
    <p:extLst>
      <p:ext uri="{BB962C8B-B14F-4D97-AF65-F5344CB8AC3E}">
        <p14:creationId xmlns:p14="http://schemas.microsoft.com/office/powerpoint/2010/main" val="108523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12DB4B-2360-3E83-C9FE-505AB5ACC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5E7EEA7-C637-3D37-763B-7B0584267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5FB21B-FE7D-7DEB-1F25-4EC0DC0C8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D56ADD-FD7A-42F5-905C-F54B509F83DA}" type="datetimeFigureOut">
              <a:rPr lang="fr-FR" smtClean="0"/>
              <a:t>23/07/2026</a:t>
            </a:fld>
            <a:endParaRPr lang="fr-FR" dirty="0"/>
          </a:p>
        </p:txBody>
      </p:sp>
      <p:sp>
        <p:nvSpPr>
          <p:cNvPr id="5" name="Espace réservé du pied de page 4">
            <a:extLst>
              <a:ext uri="{FF2B5EF4-FFF2-40B4-BE49-F238E27FC236}">
                <a16:creationId xmlns:a16="http://schemas.microsoft.com/office/drawing/2014/main" id="{CB570246-9485-E03A-EE39-85890899C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2DB401B3-C533-6A55-E57D-F69542EA5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4AB918-5E4A-43B4-93A0-5E3C4BCA6108}" type="slidenum">
              <a:rPr lang="fr-FR" smtClean="0"/>
              <a:t>‹N°›</a:t>
            </a:fld>
            <a:endParaRPr lang="fr-FR" dirty="0"/>
          </a:p>
        </p:txBody>
      </p:sp>
    </p:spTree>
    <p:extLst>
      <p:ext uri="{BB962C8B-B14F-4D97-AF65-F5344CB8AC3E}">
        <p14:creationId xmlns:p14="http://schemas.microsoft.com/office/powerpoint/2010/main" val="160539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agence-francaise-anticorruption.gouv.fr/files/2026-07/Rapport%20d%27activit%C3%A9%202025%20AFA.pdf"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agence-francaise-anticorruption.gouv.fr/files/2026-07/Rapport%20d%27activit%C3%A9%202025%20AFA.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F4DE018-DA2D-FB86-B3A0-6982F89621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20967"/>
            <a:ext cx="12192000" cy="5988097"/>
          </a:xfrm>
          <a:prstGeom prst="rect">
            <a:avLst/>
          </a:prstGeom>
        </p:spPr>
      </p:pic>
      <p:sp>
        <p:nvSpPr>
          <p:cNvPr id="9" name="object 8">
            <a:extLst>
              <a:ext uri="{FF2B5EF4-FFF2-40B4-BE49-F238E27FC236}">
                <a16:creationId xmlns:a16="http://schemas.microsoft.com/office/drawing/2014/main" id="{65DCC032-3B89-5FD5-D75B-5298397F791E}"/>
              </a:ext>
            </a:extLst>
          </p:cNvPr>
          <p:cNvSpPr txBox="1"/>
          <p:nvPr/>
        </p:nvSpPr>
        <p:spPr>
          <a:xfrm>
            <a:off x="4421529" y="5121684"/>
            <a:ext cx="7654724" cy="259045"/>
          </a:xfrm>
          <a:prstGeom prst="rect">
            <a:avLst/>
          </a:prstGeom>
        </p:spPr>
        <p:txBody>
          <a:bodyPr vert="horz" wrap="square" lIns="0" tIns="12700" rIns="0" bIns="0" rtlCol="0">
            <a:spAutoFit/>
          </a:bodyPr>
          <a:lstStyle/>
          <a:p>
            <a:pPr marL="12700" algn="ctr">
              <a:lnSpc>
                <a:spcPct val="100000"/>
              </a:lnSpc>
              <a:spcBef>
                <a:spcPts val="20"/>
              </a:spcBef>
            </a:pPr>
            <a:r>
              <a:rPr lang="fr-FR" sz="1600" i="1" dirty="0">
                <a:solidFill>
                  <a:srgbClr val="10B8D0"/>
                </a:solidFill>
                <a:latin typeface="Raleway" panose="020B0003030101060003" pitchFamily="34" charset="0"/>
                <a:cs typeface="Raleway"/>
              </a:rPr>
              <a:t>Document réalisé par les équipes de Proetic, juillet</a:t>
            </a:r>
            <a:r>
              <a:rPr sz="1600" i="1" spc="-5" dirty="0">
                <a:solidFill>
                  <a:srgbClr val="10B8D0"/>
                </a:solidFill>
                <a:latin typeface="Raleway" panose="020B0003030101060003" pitchFamily="34" charset="0"/>
                <a:cs typeface="Raleway"/>
              </a:rPr>
              <a:t> </a:t>
            </a:r>
            <a:r>
              <a:rPr sz="1600" i="1" spc="-20" dirty="0">
                <a:solidFill>
                  <a:srgbClr val="10B8D0"/>
                </a:solidFill>
                <a:latin typeface="Raleway" panose="020B0003030101060003" pitchFamily="34" charset="0"/>
                <a:cs typeface="Raleway"/>
              </a:rPr>
              <a:t>202</a:t>
            </a:r>
            <a:r>
              <a:rPr lang="fr-FR" sz="1600" i="1" spc="-20" dirty="0">
                <a:solidFill>
                  <a:srgbClr val="10B8D0"/>
                </a:solidFill>
                <a:latin typeface="Raleway" panose="020B0003030101060003" pitchFamily="34" charset="0"/>
                <a:cs typeface="Raleway"/>
              </a:rPr>
              <a:t>6</a:t>
            </a:r>
            <a:endParaRPr sz="1600" i="1" dirty="0">
              <a:latin typeface="Raleway" panose="020B0003030101060003" pitchFamily="34" charset="0"/>
              <a:cs typeface="Raleway"/>
            </a:endParaRPr>
          </a:p>
        </p:txBody>
      </p:sp>
      <p:sp>
        <p:nvSpPr>
          <p:cNvPr id="10" name="Titre 1">
            <a:extLst>
              <a:ext uri="{FF2B5EF4-FFF2-40B4-BE49-F238E27FC236}">
                <a16:creationId xmlns:a16="http://schemas.microsoft.com/office/drawing/2014/main" id="{220E251C-5E2E-89E1-3D86-9F5188A54BA6}"/>
              </a:ext>
            </a:extLst>
          </p:cNvPr>
          <p:cNvSpPr txBox="1">
            <a:spLocks/>
          </p:cNvSpPr>
          <p:nvPr/>
        </p:nvSpPr>
        <p:spPr>
          <a:xfrm>
            <a:off x="5089941" y="2860910"/>
            <a:ext cx="6515906" cy="1862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spc="30" dirty="0">
                <a:solidFill>
                  <a:srgbClr val="20B4D1"/>
                </a:solidFill>
                <a:latin typeface="Raleway" panose="020B0503030101060003" pitchFamily="34" charset="0"/>
              </a:rPr>
              <a:t>L’essentiel</a:t>
            </a:r>
            <a:r>
              <a:rPr lang="fr-FR" sz="3600" spc="30" dirty="0">
                <a:solidFill>
                  <a:schemeClr val="bg1"/>
                </a:solidFill>
                <a:latin typeface="Raleway" panose="020B0503030101060003" pitchFamily="34" charset="0"/>
              </a:rPr>
              <a:t> </a:t>
            </a:r>
          </a:p>
          <a:p>
            <a:r>
              <a:rPr lang="fr-FR" sz="3600" b="1" spc="30" dirty="0">
                <a:solidFill>
                  <a:schemeClr val="bg1"/>
                </a:solidFill>
                <a:latin typeface="Raleway" panose="020B0503030101060003" pitchFamily="34" charset="0"/>
              </a:rPr>
              <a:t>du Rapport d’activité 2025</a:t>
            </a:r>
            <a:br>
              <a:rPr lang="fr-FR" sz="3600" b="1" spc="30" dirty="0">
                <a:solidFill>
                  <a:schemeClr val="bg1"/>
                </a:solidFill>
                <a:latin typeface="Raleway" panose="020B0503030101060003" pitchFamily="34" charset="0"/>
              </a:rPr>
            </a:br>
            <a:r>
              <a:rPr lang="fr-FR" sz="3600" spc="15" dirty="0">
                <a:solidFill>
                  <a:schemeClr val="bg1"/>
                </a:solidFill>
                <a:latin typeface="Raleway" panose="020B0503030101060003" pitchFamily="34" charset="0"/>
              </a:rPr>
              <a:t>de l’Agence française anticorruption</a:t>
            </a:r>
            <a:endParaRPr lang="fr-FR" sz="3600" b="1" dirty="0">
              <a:solidFill>
                <a:schemeClr val="bg1"/>
              </a:solidFill>
              <a:latin typeface="Raleway" panose="020B0503030101060003" pitchFamily="34" charset="0"/>
              <a:ea typeface="Ayuthaya" pitchFamily="2" charset="-34"/>
              <a:cs typeface="Ayuthaya" pitchFamily="2" charset="-34"/>
            </a:endParaRPr>
          </a:p>
        </p:txBody>
      </p:sp>
      <p:pic>
        <p:nvPicPr>
          <p:cNvPr id="3" name="Image 2">
            <a:extLst>
              <a:ext uri="{FF2B5EF4-FFF2-40B4-BE49-F238E27FC236}">
                <a16:creationId xmlns:a16="http://schemas.microsoft.com/office/drawing/2014/main" id="{F275E737-F3DA-53D6-62C9-D8F1CE84F579}"/>
              </a:ext>
            </a:extLst>
          </p:cNvPr>
          <p:cNvPicPr>
            <a:picLocks noChangeAspect="1"/>
          </p:cNvPicPr>
          <p:nvPr/>
        </p:nvPicPr>
        <p:blipFill>
          <a:blip r:embed="rId3"/>
          <a:stretch>
            <a:fillRect/>
          </a:stretch>
        </p:blipFill>
        <p:spPr>
          <a:xfrm rot="17310068">
            <a:off x="1459245" y="3964173"/>
            <a:ext cx="4515505" cy="764922"/>
          </a:xfrm>
          <a:prstGeom prst="rect">
            <a:avLst/>
          </a:prstGeom>
        </p:spPr>
      </p:pic>
      <p:pic>
        <p:nvPicPr>
          <p:cNvPr id="2" name="Image 1" descr="Une image contenant Police, texte, Graphique, logo&#10;&#10;Le contenu généré par l’IA peut être incorrect.">
            <a:extLst>
              <a:ext uri="{FF2B5EF4-FFF2-40B4-BE49-F238E27FC236}">
                <a16:creationId xmlns:a16="http://schemas.microsoft.com/office/drawing/2014/main" id="{167DEFCA-2BFB-2F53-20B1-2E09C1CD03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889" y="0"/>
            <a:ext cx="3195632" cy="1586293"/>
          </a:xfrm>
          <a:prstGeom prst="rect">
            <a:avLst/>
          </a:prstGeom>
        </p:spPr>
      </p:pic>
    </p:spTree>
    <p:extLst>
      <p:ext uri="{BB962C8B-B14F-4D97-AF65-F5344CB8AC3E}">
        <p14:creationId xmlns:p14="http://schemas.microsoft.com/office/powerpoint/2010/main" val="377430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10DBB-D72D-E856-173C-FE67120C5D33}"/>
            </a:ext>
          </a:extLst>
        </p:cNvPr>
        <p:cNvGrpSpPr/>
        <p:nvPr/>
      </p:nvGrpSpPr>
      <p:grpSpPr>
        <a:xfrm>
          <a:off x="0" y="0"/>
          <a:ext cx="0" cy="0"/>
          <a:chOff x="0" y="0"/>
          <a:chExt cx="0" cy="0"/>
        </a:xfrm>
      </p:grpSpPr>
      <p:sp>
        <p:nvSpPr>
          <p:cNvPr id="203" name="Rectangle 202">
            <a:extLst>
              <a:ext uri="{FF2B5EF4-FFF2-40B4-BE49-F238E27FC236}">
                <a16:creationId xmlns:a16="http://schemas.microsoft.com/office/drawing/2014/main" id="{F0F5D735-5D31-9B27-5848-9DCF3848A6B7}"/>
              </a:ext>
            </a:extLst>
          </p:cNvPr>
          <p:cNvSpPr/>
          <p:nvPr/>
        </p:nvSpPr>
        <p:spPr>
          <a:xfrm>
            <a:off x="6103306" y="2286346"/>
            <a:ext cx="4919358" cy="3602820"/>
          </a:xfrm>
          <a:prstGeom prst="rect">
            <a:avLst/>
          </a:prstGeom>
          <a:solidFill>
            <a:srgbClr val="00AF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0" name="Rectangle 149">
            <a:extLst>
              <a:ext uri="{FF2B5EF4-FFF2-40B4-BE49-F238E27FC236}">
                <a16:creationId xmlns:a16="http://schemas.microsoft.com/office/drawing/2014/main" id="{D28052B0-03B9-992F-B321-729FD7877A2F}"/>
              </a:ext>
            </a:extLst>
          </p:cNvPr>
          <p:cNvSpPr/>
          <p:nvPr/>
        </p:nvSpPr>
        <p:spPr>
          <a:xfrm>
            <a:off x="14613" y="932241"/>
            <a:ext cx="12177387" cy="7066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B35F9EBB-4C4A-8A5A-BCAF-A73696D7EED2}"/>
              </a:ext>
            </a:extLst>
          </p:cNvPr>
          <p:cNvSpPr txBox="1"/>
          <p:nvPr/>
        </p:nvSpPr>
        <p:spPr>
          <a:xfrm>
            <a:off x="916730" y="424196"/>
            <a:ext cx="6910412" cy="400110"/>
          </a:xfrm>
          <a:prstGeom prst="rect">
            <a:avLst/>
          </a:prstGeom>
          <a:noFill/>
        </p:spPr>
        <p:txBody>
          <a:bodyPr wrap="square" rtlCol="0">
            <a:spAutoFit/>
          </a:bodyPr>
          <a:lstStyle/>
          <a:p>
            <a:r>
              <a:rPr lang="fr-FR" sz="2000" b="1" dirty="0">
                <a:solidFill>
                  <a:srgbClr val="20B4D1"/>
                </a:solidFill>
                <a:latin typeface="Raleway" pitchFamily="2" charset="0"/>
              </a:rPr>
              <a:t>Les alertes et les signalements </a:t>
            </a:r>
          </a:p>
        </p:txBody>
      </p:sp>
      <p:sp>
        <p:nvSpPr>
          <p:cNvPr id="23" name="ZoneTexte 22">
            <a:extLst>
              <a:ext uri="{FF2B5EF4-FFF2-40B4-BE49-F238E27FC236}">
                <a16:creationId xmlns:a16="http://schemas.microsoft.com/office/drawing/2014/main" id="{D52B531E-EB0B-D811-FFC0-9F8B4929A60F}"/>
              </a:ext>
            </a:extLst>
          </p:cNvPr>
          <p:cNvSpPr txBox="1"/>
          <p:nvPr/>
        </p:nvSpPr>
        <p:spPr>
          <a:xfrm>
            <a:off x="263006" y="996885"/>
            <a:ext cx="11663680" cy="507831"/>
          </a:xfrm>
          <a:prstGeom prst="rect">
            <a:avLst/>
          </a:prstGeom>
          <a:noFill/>
        </p:spPr>
        <p:txBody>
          <a:bodyPr wrap="square" rtlCol="0">
            <a:spAutoFit/>
          </a:bodyPr>
          <a:lstStyle/>
          <a:p>
            <a:pPr algn="ctr"/>
            <a:r>
              <a:rPr lang="fr-FR" sz="1350" b="1" dirty="0">
                <a:latin typeface="Raleway" pitchFamily="2" charset="77"/>
              </a:rPr>
              <a:t>En 2025, l’AFA poursuit le renforcement de son dispositif de traitement des alertes, considéré comme un levier essentiel de détection de la corruption. L’Agence rappelle que l’alerte interne et externe sont complémentaires et participent à la protection des lanceurs d’alerte.  </a:t>
            </a:r>
          </a:p>
        </p:txBody>
      </p:sp>
      <p:sp>
        <p:nvSpPr>
          <p:cNvPr id="2" name="Rectangle : coins arrondis 1">
            <a:extLst>
              <a:ext uri="{FF2B5EF4-FFF2-40B4-BE49-F238E27FC236}">
                <a16:creationId xmlns:a16="http://schemas.microsoft.com/office/drawing/2014/main" id="{7F764E51-00B0-95ED-0915-35881372E41B}"/>
              </a:ext>
            </a:extLst>
          </p:cNvPr>
          <p:cNvSpPr/>
          <p:nvPr/>
        </p:nvSpPr>
        <p:spPr>
          <a:xfrm>
            <a:off x="340057" y="1908068"/>
            <a:ext cx="4919358" cy="4610117"/>
          </a:xfrm>
          <a:prstGeom prst="roundRect">
            <a:avLst/>
          </a:prstGeom>
          <a:solidFill>
            <a:schemeClr val="bg1">
              <a:lumMod val="85000"/>
            </a:schemeClr>
          </a:solidFill>
          <a:ln w="28575">
            <a:solidFill>
              <a:srgbClr val="04445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4445E"/>
                </a:solidFill>
                <a:latin typeface="Raleway" pitchFamily="2" charset="77"/>
              </a:rPr>
              <a:t>Organisation du colloque annuel de l’AFA consacré aux alertes et aux signalements, le 8 décembre 2025.</a:t>
            </a:r>
          </a:p>
          <a:p>
            <a:pPr algn="ctr"/>
            <a:endParaRPr lang="fr-FR" sz="1400" dirty="0">
              <a:solidFill>
                <a:srgbClr val="04445E"/>
              </a:solidFill>
              <a:latin typeface="Raleway" pitchFamily="2" charset="77"/>
            </a:endParaRPr>
          </a:p>
          <a:p>
            <a:pPr algn="ctr"/>
            <a:r>
              <a:rPr lang="fr-FR" sz="1400" dirty="0">
                <a:solidFill>
                  <a:srgbClr val="04445E"/>
                </a:solidFill>
                <a:latin typeface="Raleway" pitchFamily="2" charset="77"/>
              </a:rPr>
              <a:t>Poursuite du développement des procédures de traitement des signalements.</a:t>
            </a:r>
          </a:p>
          <a:p>
            <a:pPr algn="ctr"/>
            <a:endParaRPr lang="fr-FR" sz="1400" dirty="0">
              <a:solidFill>
                <a:srgbClr val="04445E"/>
              </a:solidFill>
              <a:latin typeface="Raleway" pitchFamily="2" charset="77"/>
            </a:endParaRPr>
          </a:p>
          <a:p>
            <a:pPr algn="ctr"/>
            <a:r>
              <a:rPr lang="fr-FR" sz="1400" dirty="0">
                <a:solidFill>
                  <a:srgbClr val="04445E"/>
                </a:solidFill>
                <a:latin typeface="Raleway" pitchFamily="2" charset="77"/>
              </a:rPr>
              <a:t>Renforcement de la coopération avec les autorités compétentes.</a:t>
            </a:r>
          </a:p>
          <a:p>
            <a:pPr algn="ctr"/>
            <a:endParaRPr lang="fr-FR" sz="1400" dirty="0">
              <a:solidFill>
                <a:srgbClr val="04445E"/>
              </a:solidFill>
              <a:latin typeface="Raleway" pitchFamily="2" charset="77"/>
            </a:endParaRPr>
          </a:p>
          <a:p>
            <a:pPr algn="ctr"/>
            <a:r>
              <a:rPr lang="fr-FR" sz="1400" dirty="0">
                <a:solidFill>
                  <a:srgbClr val="04445E"/>
                </a:solidFill>
                <a:latin typeface="Raleway" pitchFamily="2" charset="77"/>
              </a:rPr>
              <a:t>Sensibilisation des entreprises et des administrations à la qualité des dispositifs d’alerte.</a:t>
            </a:r>
          </a:p>
          <a:p>
            <a:pPr algn="ctr"/>
            <a:endParaRPr lang="fr-FR" sz="1400" dirty="0">
              <a:solidFill>
                <a:srgbClr val="04445E"/>
              </a:solidFill>
              <a:latin typeface="Raleway" pitchFamily="2" charset="77"/>
            </a:endParaRPr>
          </a:p>
          <a:p>
            <a:pPr algn="ctr"/>
            <a:r>
              <a:rPr lang="fr-FR" sz="1400" dirty="0">
                <a:solidFill>
                  <a:srgbClr val="04445E"/>
                </a:solidFill>
                <a:latin typeface="Raleway" pitchFamily="2" charset="77"/>
              </a:rPr>
              <a:t>Valorisation du signalement comme outil de prévention et de détection des atteintes à la probité.   </a:t>
            </a:r>
          </a:p>
        </p:txBody>
      </p:sp>
      <p:sp>
        <p:nvSpPr>
          <p:cNvPr id="4" name="Rectangle 3">
            <a:extLst>
              <a:ext uri="{FF2B5EF4-FFF2-40B4-BE49-F238E27FC236}">
                <a16:creationId xmlns:a16="http://schemas.microsoft.com/office/drawing/2014/main" id="{408676D7-8FD6-72AC-B335-3561D2EC05F6}"/>
              </a:ext>
            </a:extLst>
          </p:cNvPr>
          <p:cNvSpPr/>
          <p:nvPr/>
        </p:nvSpPr>
        <p:spPr>
          <a:xfrm>
            <a:off x="500783" y="1788114"/>
            <a:ext cx="4591597" cy="574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itchFamily="2" charset="77"/>
              </a:rPr>
              <a:t>Les principales actions réalisées en 2025</a:t>
            </a:r>
          </a:p>
        </p:txBody>
      </p:sp>
      <p:grpSp>
        <p:nvGrpSpPr>
          <p:cNvPr id="167" name="Google Shape;13063;p100">
            <a:extLst>
              <a:ext uri="{FF2B5EF4-FFF2-40B4-BE49-F238E27FC236}">
                <a16:creationId xmlns:a16="http://schemas.microsoft.com/office/drawing/2014/main" id="{582667DC-5ABF-EA12-4E49-773D561BA410}"/>
              </a:ext>
            </a:extLst>
          </p:cNvPr>
          <p:cNvGrpSpPr/>
          <p:nvPr/>
        </p:nvGrpSpPr>
        <p:grpSpPr>
          <a:xfrm>
            <a:off x="649533" y="4041453"/>
            <a:ext cx="144000" cy="144000"/>
            <a:chOff x="5223612" y="3731110"/>
            <a:chExt cx="371782" cy="274287"/>
          </a:xfrm>
        </p:grpSpPr>
        <p:sp>
          <p:nvSpPr>
            <p:cNvPr id="168" name="Google Shape;13064;p100">
              <a:extLst>
                <a:ext uri="{FF2B5EF4-FFF2-40B4-BE49-F238E27FC236}">
                  <a16:creationId xmlns:a16="http://schemas.microsoft.com/office/drawing/2014/main" id="{5EDA7C55-15A3-1F3E-395A-14E8530F55B5}"/>
                </a:ext>
              </a:extLst>
            </p:cNvPr>
            <p:cNvSpPr/>
            <p:nvPr/>
          </p:nvSpPr>
          <p:spPr>
            <a:xfrm>
              <a:off x="5223612" y="3731110"/>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3065;p100">
              <a:extLst>
                <a:ext uri="{FF2B5EF4-FFF2-40B4-BE49-F238E27FC236}">
                  <a16:creationId xmlns:a16="http://schemas.microsoft.com/office/drawing/2014/main" id="{6F55252B-EE02-C36A-46CA-3405E32F10E3}"/>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2" name="Groupe 191">
            <a:extLst>
              <a:ext uri="{FF2B5EF4-FFF2-40B4-BE49-F238E27FC236}">
                <a16:creationId xmlns:a16="http://schemas.microsoft.com/office/drawing/2014/main" id="{FA151902-B4AF-5FDD-FE96-FB89148C30AC}"/>
              </a:ext>
            </a:extLst>
          </p:cNvPr>
          <p:cNvGrpSpPr/>
          <p:nvPr/>
        </p:nvGrpSpPr>
        <p:grpSpPr>
          <a:xfrm>
            <a:off x="343064" y="326941"/>
            <a:ext cx="567417" cy="567417"/>
            <a:chOff x="4900992" y="2306745"/>
            <a:chExt cx="567417" cy="567417"/>
          </a:xfrm>
        </p:grpSpPr>
        <p:sp>
          <p:nvSpPr>
            <p:cNvPr id="193" name="Ellipse 192">
              <a:extLst>
                <a:ext uri="{FF2B5EF4-FFF2-40B4-BE49-F238E27FC236}">
                  <a16:creationId xmlns:a16="http://schemas.microsoft.com/office/drawing/2014/main" id="{F37B2B04-D286-019F-193B-E509434A2B73}"/>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94" name="ZoneTexte 193">
              <a:extLst>
                <a:ext uri="{FF2B5EF4-FFF2-40B4-BE49-F238E27FC236}">
                  <a16:creationId xmlns:a16="http://schemas.microsoft.com/office/drawing/2014/main" id="{A46B6D2D-6FEB-1AB8-9537-A3D347E6DDB0}"/>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6</a:t>
              </a:r>
            </a:p>
          </p:txBody>
        </p:sp>
      </p:grpSp>
      <p:sp>
        <p:nvSpPr>
          <p:cNvPr id="197" name="ZoneTexte 196">
            <a:extLst>
              <a:ext uri="{FF2B5EF4-FFF2-40B4-BE49-F238E27FC236}">
                <a16:creationId xmlns:a16="http://schemas.microsoft.com/office/drawing/2014/main" id="{A31A876F-6AE2-026F-6C71-370951731139}"/>
              </a:ext>
            </a:extLst>
          </p:cNvPr>
          <p:cNvSpPr txBox="1"/>
          <p:nvPr/>
        </p:nvSpPr>
        <p:spPr>
          <a:xfrm>
            <a:off x="6403074" y="2343737"/>
            <a:ext cx="4319821" cy="3539430"/>
          </a:xfrm>
          <a:prstGeom prst="rect">
            <a:avLst/>
          </a:prstGeom>
          <a:noFill/>
        </p:spPr>
        <p:txBody>
          <a:bodyPr wrap="square" rtlCol="0">
            <a:spAutoFit/>
          </a:bodyPr>
          <a:lstStyle/>
          <a:p>
            <a:pPr algn="ctr"/>
            <a:r>
              <a:rPr lang="fr-FR" sz="1400" dirty="0">
                <a:solidFill>
                  <a:schemeClr val="bg1"/>
                </a:solidFill>
                <a:latin typeface="Raleway" pitchFamily="2" charset="77"/>
              </a:rPr>
              <a:t>Le nombre de signalements a presque triplé entre 2024 et 2025 passant de 802 à 2 257 en 2025. </a:t>
            </a:r>
          </a:p>
          <a:p>
            <a:pPr algn="ctr"/>
            <a:endParaRPr lang="fr-FR" sz="1400" dirty="0">
              <a:solidFill>
                <a:schemeClr val="bg1"/>
              </a:solidFill>
              <a:latin typeface="Raleway" pitchFamily="2" charset="77"/>
            </a:endParaRPr>
          </a:p>
          <a:p>
            <a:pPr algn="ctr"/>
            <a:r>
              <a:rPr lang="fr-FR" sz="1400" dirty="0">
                <a:solidFill>
                  <a:schemeClr val="bg1"/>
                </a:solidFill>
                <a:latin typeface="Raleway" pitchFamily="2" charset="77"/>
              </a:rPr>
              <a:t>Cependant, seuls 242 étaient recevables, </a:t>
            </a:r>
          </a:p>
          <a:p>
            <a:pPr algn="ctr"/>
            <a:r>
              <a:rPr lang="fr-FR" sz="1400" dirty="0">
                <a:solidFill>
                  <a:schemeClr val="bg1"/>
                </a:solidFill>
                <a:latin typeface="Raleway" pitchFamily="2" charset="77"/>
              </a:rPr>
              <a:t>soit 11%.</a:t>
            </a:r>
          </a:p>
          <a:p>
            <a:pPr algn="ctr"/>
            <a:endParaRPr lang="fr-FR" sz="1400" dirty="0">
              <a:solidFill>
                <a:schemeClr val="bg1"/>
              </a:solidFill>
              <a:latin typeface="Raleway" pitchFamily="2" charset="77"/>
            </a:endParaRPr>
          </a:p>
          <a:p>
            <a:pPr algn="ctr"/>
            <a:r>
              <a:rPr lang="fr-FR" sz="1400" dirty="0">
                <a:solidFill>
                  <a:schemeClr val="bg1"/>
                </a:solidFill>
                <a:latin typeface="Raleway" pitchFamily="2" charset="77"/>
              </a:rPr>
              <a:t>Parmi les signalements recevables, 59 ont fait l’objet d’une transmission externe dont 18 transmis au procureur de la République et 41 ont été adressés à des autorités ou services partenaires pour traitement. </a:t>
            </a:r>
          </a:p>
          <a:p>
            <a:pPr algn="ctr"/>
            <a:endParaRPr lang="fr-FR" sz="1400" dirty="0">
              <a:solidFill>
                <a:schemeClr val="bg1"/>
              </a:solidFill>
              <a:latin typeface="Raleway" pitchFamily="2" charset="77"/>
            </a:endParaRPr>
          </a:p>
          <a:p>
            <a:pPr algn="ctr"/>
            <a:r>
              <a:rPr lang="fr-FR" sz="1400" dirty="0">
                <a:solidFill>
                  <a:schemeClr val="bg1"/>
                </a:solidFill>
                <a:latin typeface="Raleway" pitchFamily="2" charset="77"/>
              </a:rPr>
              <a:t>Parmi les signalements recevables, 57 signalements recevables ont été transmis aux différents départements de l’AFA et 126 signalements ont été clôturés. </a:t>
            </a:r>
          </a:p>
        </p:txBody>
      </p:sp>
      <p:grpSp>
        <p:nvGrpSpPr>
          <p:cNvPr id="215" name="Google Shape;13063;p100">
            <a:extLst>
              <a:ext uri="{FF2B5EF4-FFF2-40B4-BE49-F238E27FC236}">
                <a16:creationId xmlns:a16="http://schemas.microsoft.com/office/drawing/2014/main" id="{25D73FD0-3891-149E-F8A6-7ADCF19E5A93}"/>
              </a:ext>
            </a:extLst>
          </p:cNvPr>
          <p:cNvGrpSpPr/>
          <p:nvPr/>
        </p:nvGrpSpPr>
        <p:grpSpPr>
          <a:xfrm>
            <a:off x="797355" y="3353627"/>
            <a:ext cx="144000" cy="144000"/>
            <a:chOff x="5223612" y="3731110"/>
            <a:chExt cx="371782" cy="274287"/>
          </a:xfrm>
        </p:grpSpPr>
        <p:sp>
          <p:nvSpPr>
            <p:cNvPr id="216" name="Google Shape;13064;p100">
              <a:extLst>
                <a:ext uri="{FF2B5EF4-FFF2-40B4-BE49-F238E27FC236}">
                  <a16:creationId xmlns:a16="http://schemas.microsoft.com/office/drawing/2014/main" id="{7555E3B1-0B36-344B-6304-5DE7A3A11C93}"/>
                </a:ext>
              </a:extLst>
            </p:cNvPr>
            <p:cNvSpPr/>
            <p:nvPr/>
          </p:nvSpPr>
          <p:spPr>
            <a:xfrm>
              <a:off x="5223612" y="3731110"/>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13065;p100">
              <a:extLst>
                <a:ext uri="{FF2B5EF4-FFF2-40B4-BE49-F238E27FC236}">
                  <a16:creationId xmlns:a16="http://schemas.microsoft.com/office/drawing/2014/main" id="{709871F0-9A96-26D3-7083-A765139FF435}"/>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8" name="Google Shape;13063;p100">
            <a:extLst>
              <a:ext uri="{FF2B5EF4-FFF2-40B4-BE49-F238E27FC236}">
                <a16:creationId xmlns:a16="http://schemas.microsoft.com/office/drawing/2014/main" id="{89763D44-7824-2546-6B7D-E12E20DADE67}"/>
              </a:ext>
            </a:extLst>
          </p:cNvPr>
          <p:cNvGrpSpPr/>
          <p:nvPr/>
        </p:nvGrpSpPr>
        <p:grpSpPr>
          <a:xfrm>
            <a:off x="500783" y="4651359"/>
            <a:ext cx="144000" cy="144000"/>
            <a:chOff x="5223612" y="3731110"/>
            <a:chExt cx="371782" cy="274287"/>
          </a:xfrm>
        </p:grpSpPr>
        <p:sp>
          <p:nvSpPr>
            <p:cNvPr id="219" name="Google Shape;13064;p100">
              <a:extLst>
                <a:ext uri="{FF2B5EF4-FFF2-40B4-BE49-F238E27FC236}">
                  <a16:creationId xmlns:a16="http://schemas.microsoft.com/office/drawing/2014/main" id="{FDB1A680-DB30-2693-401E-247DCCDFB638}"/>
                </a:ext>
              </a:extLst>
            </p:cNvPr>
            <p:cNvSpPr/>
            <p:nvPr/>
          </p:nvSpPr>
          <p:spPr>
            <a:xfrm>
              <a:off x="5223612" y="3731110"/>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13065;p100">
              <a:extLst>
                <a:ext uri="{FF2B5EF4-FFF2-40B4-BE49-F238E27FC236}">
                  <a16:creationId xmlns:a16="http://schemas.microsoft.com/office/drawing/2014/main" id="{787CB67C-E022-BA33-91F6-3FB3B60195D7}"/>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1" name="Google Shape;13063;p100">
            <a:extLst>
              <a:ext uri="{FF2B5EF4-FFF2-40B4-BE49-F238E27FC236}">
                <a16:creationId xmlns:a16="http://schemas.microsoft.com/office/drawing/2014/main" id="{0F1D26AC-7168-DACF-07CA-8613B66C712A}"/>
              </a:ext>
            </a:extLst>
          </p:cNvPr>
          <p:cNvGrpSpPr/>
          <p:nvPr/>
        </p:nvGrpSpPr>
        <p:grpSpPr>
          <a:xfrm>
            <a:off x="500783" y="5333264"/>
            <a:ext cx="144000" cy="144000"/>
            <a:chOff x="5223612" y="3731110"/>
            <a:chExt cx="371782" cy="274287"/>
          </a:xfrm>
        </p:grpSpPr>
        <p:sp>
          <p:nvSpPr>
            <p:cNvPr id="222" name="Google Shape;13064;p100">
              <a:extLst>
                <a:ext uri="{FF2B5EF4-FFF2-40B4-BE49-F238E27FC236}">
                  <a16:creationId xmlns:a16="http://schemas.microsoft.com/office/drawing/2014/main" id="{B260AAC2-E2E8-5374-BAD3-37BB80F13587}"/>
                </a:ext>
              </a:extLst>
            </p:cNvPr>
            <p:cNvSpPr/>
            <p:nvPr/>
          </p:nvSpPr>
          <p:spPr>
            <a:xfrm>
              <a:off x="5223612" y="3731110"/>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13065;p100">
              <a:extLst>
                <a:ext uri="{FF2B5EF4-FFF2-40B4-BE49-F238E27FC236}">
                  <a16:creationId xmlns:a16="http://schemas.microsoft.com/office/drawing/2014/main" id="{2BC1ADEA-FF8E-EE74-1EF0-B2DA4D508801}"/>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4" name="Google Shape;13063;p100">
            <a:extLst>
              <a:ext uri="{FF2B5EF4-FFF2-40B4-BE49-F238E27FC236}">
                <a16:creationId xmlns:a16="http://schemas.microsoft.com/office/drawing/2014/main" id="{CA93245F-9C67-1B60-8570-C37055C2A109}"/>
              </a:ext>
            </a:extLst>
          </p:cNvPr>
          <p:cNvGrpSpPr/>
          <p:nvPr/>
        </p:nvGrpSpPr>
        <p:grpSpPr>
          <a:xfrm>
            <a:off x="522981" y="2733282"/>
            <a:ext cx="144000" cy="144000"/>
            <a:chOff x="5223612" y="3731110"/>
            <a:chExt cx="371782" cy="274287"/>
          </a:xfrm>
        </p:grpSpPr>
        <p:sp>
          <p:nvSpPr>
            <p:cNvPr id="225" name="Google Shape;13064;p100">
              <a:extLst>
                <a:ext uri="{FF2B5EF4-FFF2-40B4-BE49-F238E27FC236}">
                  <a16:creationId xmlns:a16="http://schemas.microsoft.com/office/drawing/2014/main" id="{A78A8888-10F8-F0C0-3168-988A62EC2883}"/>
                </a:ext>
              </a:extLst>
            </p:cNvPr>
            <p:cNvSpPr/>
            <p:nvPr/>
          </p:nvSpPr>
          <p:spPr>
            <a:xfrm>
              <a:off x="5223612" y="3731110"/>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13065;p100">
              <a:extLst>
                <a:ext uri="{FF2B5EF4-FFF2-40B4-BE49-F238E27FC236}">
                  <a16:creationId xmlns:a16="http://schemas.microsoft.com/office/drawing/2014/main" id="{22B35D30-6FE5-5789-F250-6994A8386B13}"/>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ject 7">
            <a:extLst>
              <a:ext uri="{FF2B5EF4-FFF2-40B4-BE49-F238E27FC236}">
                <a16:creationId xmlns:a16="http://schemas.microsoft.com/office/drawing/2014/main" id="{EDD18E21-07DE-3DFE-4B27-557B107F8B27}"/>
              </a:ext>
            </a:extLst>
          </p:cNvPr>
          <p:cNvPicPr/>
          <p:nvPr/>
        </p:nvPicPr>
        <p:blipFill>
          <a:blip r:embed="rId2" cstate="print">
            <a:extLst>
              <a:ext uri="{28A0092B-C50C-407E-A947-70E740481C1C}">
                <a14:useLocalDpi xmlns:a14="http://schemas.microsoft.com/office/drawing/2010/main"/>
              </a:ext>
            </a:extLst>
          </a:blip>
          <a:stretch>
            <a:fillRect/>
          </a:stretch>
        </p:blipFill>
        <p:spPr>
          <a:xfrm>
            <a:off x="10363138" y="6095794"/>
            <a:ext cx="1563547" cy="372879"/>
          </a:xfrm>
          <a:prstGeom prst="rect">
            <a:avLst/>
          </a:prstGeom>
        </p:spPr>
      </p:pic>
    </p:spTree>
    <p:extLst>
      <p:ext uri="{BB962C8B-B14F-4D97-AF65-F5344CB8AC3E}">
        <p14:creationId xmlns:p14="http://schemas.microsoft.com/office/powerpoint/2010/main" val="185388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30E46-0E7F-E78D-D3B1-2CC9100A4509}"/>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74523C03-B5EE-6930-863C-C3DB1A3FF7EF}"/>
              </a:ext>
            </a:extLst>
          </p:cNvPr>
          <p:cNvSpPr txBox="1"/>
          <p:nvPr/>
        </p:nvSpPr>
        <p:spPr>
          <a:xfrm>
            <a:off x="916730" y="424196"/>
            <a:ext cx="6910412" cy="400110"/>
          </a:xfrm>
          <a:prstGeom prst="rect">
            <a:avLst/>
          </a:prstGeom>
          <a:noFill/>
        </p:spPr>
        <p:txBody>
          <a:bodyPr wrap="square" rtlCol="0">
            <a:spAutoFit/>
          </a:bodyPr>
          <a:lstStyle/>
          <a:p>
            <a:r>
              <a:rPr lang="fr-FR" sz="2000" b="1" dirty="0">
                <a:solidFill>
                  <a:srgbClr val="20B4D1"/>
                </a:solidFill>
                <a:latin typeface="Raleway" pitchFamily="2" charset="0"/>
              </a:rPr>
              <a:t>Les alertes et les signalements (suite) </a:t>
            </a:r>
          </a:p>
        </p:txBody>
      </p:sp>
      <p:sp>
        <p:nvSpPr>
          <p:cNvPr id="128" name="ZoneTexte 127">
            <a:extLst>
              <a:ext uri="{FF2B5EF4-FFF2-40B4-BE49-F238E27FC236}">
                <a16:creationId xmlns:a16="http://schemas.microsoft.com/office/drawing/2014/main" id="{2ACE139D-06BA-FCC5-F2C9-33B2ED1F7F09}"/>
              </a:ext>
            </a:extLst>
          </p:cNvPr>
          <p:cNvSpPr txBox="1"/>
          <p:nvPr/>
        </p:nvSpPr>
        <p:spPr>
          <a:xfrm>
            <a:off x="8197421" y="1170365"/>
            <a:ext cx="1803058" cy="307777"/>
          </a:xfrm>
          <a:prstGeom prst="rect">
            <a:avLst/>
          </a:prstGeom>
          <a:noFill/>
        </p:spPr>
        <p:txBody>
          <a:bodyPr wrap="none" rtlCol="0">
            <a:spAutoFit/>
          </a:bodyPr>
          <a:lstStyle/>
          <a:p>
            <a:r>
              <a:rPr lang="fr-FR" sz="1400" b="1" dirty="0">
                <a:solidFill>
                  <a:schemeClr val="bg1"/>
                </a:solidFill>
              </a:rPr>
              <a:t>Les enseignements </a:t>
            </a:r>
          </a:p>
        </p:txBody>
      </p:sp>
      <p:sp>
        <p:nvSpPr>
          <p:cNvPr id="4" name="Rectangle 3">
            <a:extLst>
              <a:ext uri="{FF2B5EF4-FFF2-40B4-BE49-F238E27FC236}">
                <a16:creationId xmlns:a16="http://schemas.microsoft.com/office/drawing/2014/main" id="{16A94963-9BB7-BBAB-67EA-D5BD95277FB4}"/>
              </a:ext>
            </a:extLst>
          </p:cNvPr>
          <p:cNvSpPr/>
          <p:nvPr/>
        </p:nvSpPr>
        <p:spPr>
          <a:xfrm>
            <a:off x="500783" y="1431276"/>
            <a:ext cx="5130583" cy="574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itchFamily="2" charset="77"/>
              </a:rPr>
              <a:t>Répartition des signalements recevables </a:t>
            </a:r>
          </a:p>
          <a:p>
            <a:pPr algn="ctr"/>
            <a:r>
              <a:rPr lang="fr-FR" sz="1600" b="1" dirty="0">
                <a:latin typeface="Raleway" pitchFamily="2" charset="77"/>
              </a:rPr>
              <a:t>par type de faits</a:t>
            </a:r>
          </a:p>
        </p:txBody>
      </p:sp>
      <p:grpSp>
        <p:nvGrpSpPr>
          <p:cNvPr id="192" name="Groupe 191">
            <a:extLst>
              <a:ext uri="{FF2B5EF4-FFF2-40B4-BE49-F238E27FC236}">
                <a16:creationId xmlns:a16="http://schemas.microsoft.com/office/drawing/2014/main" id="{F2712B8D-1125-DF9C-AAB4-9CA613B6232B}"/>
              </a:ext>
            </a:extLst>
          </p:cNvPr>
          <p:cNvGrpSpPr/>
          <p:nvPr/>
        </p:nvGrpSpPr>
        <p:grpSpPr>
          <a:xfrm>
            <a:off x="343064" y="326941"/>
            <a:ext cx="567417" cy="567417"/>
            <a:chOff x="4900992" y="2306745"/>
            <a:chExt cx="567417" cy="567417"/>
          </a:xfrm>
        </p:grpSpPr>
        <p:sp>
          <p:nvSpPr>
            <p:cNvPr id="193" name="Ellipse 192">
              <a:extLst>
                <a:ext uri="{FF2B5EF4-FFF2-40B4-BE49-F238E27FC236}">
                  <a16:creationId xmlns:a16="http://schemas.microsoft.com/office/drawing/2014/main" id="{557036FD-EB52-8294-ED58-BDC2B99C7787}"/>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94" name="ZoneTexte 193">
              <a:extLst>
                <a:ext uri="{FF2B5EF4-FFF2-40B4-BE49-F238E27FC236}">
                  <a16:creationId xmlns:a16="http://schemas.microsoft.com/office/drawing/2014/main" id="{A9613237-EFE2-C50F-3FE3-629731344196}"/>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6</a:t>
              </a:r>
            </a:p>
          </p:txBody>
        </p:sp>
      </p:grpSp>
      <p:pic>
        <p:nvPicPr>
          <p:cNvPr id="3" name="object 7">
            <a:extLst>
              <a:ext uri="{FF2B5EF4-FFF2-40B4-BE49-F238E27FC236}">
                <a16:creationId xmlns:a16="http://schemas.microsoft.com/office/drawing/2014/main" id="{F5FC6791-E6AE-DE7D-D8FF-71B1DA6ADDEE}"/>
              </a:ext>
            </a:extLst>
          </p:cNvPr>
          <p:cNvPicPr/>
          <p:nvPr/>
        </p:nvPicPr>
        <p:blipFill>
          <a:blip r:embed="rId2" cstate="print">
            <a:extLst>
              <a:ext uri="{28A0092B-C50C-407E-A947-70E740481C1C}">
                <a14:useLocalDpi xmlns:a14="http://schemas.microsoft.com/office/drawing/2010/main"/>
              </a:ext>
            </a:extLst>
          </a:blip>
          <a:stretch>
            <a:fillRect/>
          </a:stretch>
        </p:blipFill>
        <p:spPr>
          <a:xfrm>
            <a:off x="10363138" y="6095794"/>
            <a:ext cx="1563547" cy="372879"/>
          </a:xfrm>
          <a:prstGeom prst="rect">
            <a:avLst/>
          </a:prstGeom>
        </p:spPr>
      </p:pic>
      <p:pic>
        <p:nvPicPr>
          <p:cNvPr id="6" name="Image 5">
            <a:extLst>
              <a:ext uri="{FF2B5EF4-FFF2-40B4-BE49-F238E27FC236}">
                <a16:creationId xmlns:a16="http://schemas.microsoft.com/office/drawing/2014/main" id="{72EB94A7-6AB7-71A1-F5CF-5C5E28A5C0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760" y="2612501"/>
            <a:ext cx="5450192" cy="2922771"/>
          </a:xfrm>
          <a:prstGeom prst="rect">
            <a:avLst/>
          </a:prstGeom>
        </p:spPr>
      </p:pic>
      <p:sp>
        <p:nvSpPr>
          <p:cNvPr id="5" name="Rectangle 4">
            <a:extLst>
              <a:ext uri="{FF2B5EF4-FFF2-40B4-BE49-F238E27FC236}">
                <a16:creationId xmlns:a16="http://schemas.microsoft.com/office/drawing/2014/main" id="{62A449C4-835E-0392-820C-547E4D147697}"/>
              </a:ext>
            </a:extLst>
          </p:cNvPr>
          <p:cNvSpPr/>
          <p:nvPr/>
        </p:nvSpPr>
        <p:spPr>
          <a:xfrm>
            <a:off x="6532067" y="1431275"/>
            <a:ext cx="5132173" cy="574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itchFamily="2" charset="77"/>
              </a:rPr>
              <a:t>Suites données </a:t>
            </a:r>
          </a:p>
          <a:p>
            <a:pPr algn="ctr"/>
            <a:r>
              <a:rPr lang="fr-FR" sz="1600" b="1" dirty="0">
                <a:latin typeface="Raleway" pitchFamily="2" charset="77"/>
              </a:rPr>
              <a:t>aux signalements recevables</a:t>
            </a:r>
          </a:p>
        </p:txBody>
      </p:sp>
      <p:pic>
        <p:nvPicPr>
          <p:cNvPr id="8" name="Image 7">
            <a:extLst>
              <a:ext uri="{FF2B5EF4-FFF2-40B4-BE49-F238E27FC236}">
                <a16:creationId xmlns:a16="http://schemas.microsoft.com/office/drawing/2014/main" id="{E12C3DF6-1296-900C-D7D9-AE591F78E7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2067" y="2931799"/>
            <a:ext cx="5132174" cy="2282953"/>
          </a:xfrm>
          <a:prstGeom prst="rect">
            <a:avLst/>
          </a:prstGeom>
        </p:spPr>
      </p:pic>
    </p:spTree>
    <p:extLst>
      <p:ext uri="{BB962C8B-B14F-4D97-AF65-F5344CB8AC3E}">
        <p14:creationId xmlns:p14="http://schemas.microsoft.com/office/powerpoint/2010/main" val="102085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C9AE0-EAD5-45FC-50A6-2524AE114FF5}"/>
              </a:ext>
            </a:extLst>
          </p:cNvPr>
          <p:cNvSpPr/>
          <p:nvPr/>
        </p:nvSpPr>
        <p:spPr>
          <a:xfrm>
            <a:off x="0" y="883962"/>
            <a:ext cx="12192000" cy="7250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961DFE3E-42C2-DA0D-613A-FC43D4310D37}"/>
              </a:ext>
            </a:extLst>
          </p:cNvPr>
          <p:cNvSpPr txBox="1"/>
          <p:nvPr/>
        </p:nvSpPr>
        <p:spPr>
          <a:xfrm>
            <a:off x="88777" y="1077200"/>
            <a:ext cx="12177688"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u="none" strike="noStrike" kern="1200" cap="none" spc="0" normalizeH="0" baseline="0" noProof="0" dirty="0">
                <a:ln>
                  <a:noFill/>
                </a:ln>
                <a:solidFill>
                  <a:srgbClr val="04445E"/>
                </a:solidFill>
                <a:effectLst/>
                <a:uLnTx/>
                <a:uFillTx/>
                <a:latin typeface="Raleway" panose="020B0003030101060003" pitchFamily="34" charset="0"/>
              </a:rPr>
              <a:t>En 2025, l’AFA a poursuivi ses efforts en matière de stratégie de lutte contre la corruption à l’international. </a:t>
            </a:r>
          </a:p>
        </p:txBody>
      </p:sp>
      <p:grpSp>
        <p:nvGrpSpPr>
          <p:cNvPr id="8" name="Groupe 7">
            <a:extLst>
              <a:ext uri="{FF2B5EF4-FFF2-40B4-BE49-F238E27FC236}">
                <a16:creationId xmlns:a16="http://schemas.microsoft.com/office/drawing/2014/main" id="{966046F9-522F-B582-413B-98ADBC88AD99}"/>
              </a:ext>
            </a:extLst>
          </p:cNvPr>
          <p:cNvGrpSpPr/>
          <p:nvPr/>
        </p:nvGrpSpPr>
        <p:grpSpPr>
          <a:xfrm>
            <a:off x="626923" y="316545"/>
            <a:ext cx="567417" cy="567417"/>
            <a:chOff x="4900992" y="2306745"/>
            <a:chExt cx="567417" cy="567417"/>
          </a:xfrm>
        </p:grpSpPr>
        <p:sp>
          <p:nvSpPr>
            <p:cNvPr id="9" name="Ellipse 8">
              <a:extLst>
                <a:ext uri="{FF2B5EF4-FFF2-40B4-BE49-F238E27FC236}">
                  <a16:creationId xmlns:a16="http://schemas.microsoft.com/office/drawing/2014/main" id="{5DD68603-3E0E-D0B8-6884-D1CB918A58CD}"/>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0" name="ZoneTexte 9">
              <a:extLst>
                <a:ext uri="{FF2B5EF4-FFF2-40B4-BE49-F238E27FC236}">
                  <a16:creationId xmlns:a16="http://schemas.microsoft.com/office/drawing/2014/main" id="{0A18CDB4-F880-8D24-846A-35A4B9645298}"/>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7</a:t>
              </a:r>
            </a:p>
          </p:txBody>
        </p:sp>
      </p:grpSp>
      <p:sp>
        <p:nvSpPr>
          <p:cNvPr id="11" name="ZoneTexte 10">
            <a:extLst>
              <a:ext uri="{FF2B5EF4-FFF2-40B4-BE49-F238E27FC236}">
                <a16:creationId xmlns:a16="http://schemas.microsoft.com/office/drawing/2014/main" id="{B362A113-F35D-C04F-CDD1-43F98CAADC99}"/>
              </a:ext>
            </a:extLst>
          </p:cNvPr>
          <p:cNvSpPr txBox="1"/>
          <p:nvPr/>
        </p:nvSpPr>
        <p:spPr>
          <a:xfrm>
            <a:off x="1239289" y="400198"/>
            <a:ext cx="10685059" cy="400110"/>
          </a:xfrm>
          <a:prstGeom prst="rect">
            <a:avLst/>
          </a:prstGeom>
          <a:noFill/>
        </p:spPr>
        <p:txBody>
          <a:bodyPr wrap="square" rtlCol="0">
            <a:spAutoFit/>
          </a:bodyPr>
          <a:lstStyle/>
          <a:p>
            <a:r>
              <a:rPr lang="fr-FR" sz="2000" b="1" dirty="0">
                <a:solidFill>
                  <a:srgbClr val="20B4D1"/>
                </a:solidFill>
                <a:latin typeface="Raleway" pitchFamily="2" charset="0"/>
              </a:rPr>
              <a:t>Renforcement de la stratégie de lutte contre la corruption à l’international</a:t>
            </a:r>
          </a:p>
        </p:txBody>
      </p:sp>
      <p:pic>
        <p:nvPicPr>
          <p:cNvPr id="12" name="object 7">
            <a:extLst>
              <a:ext uri="{FF2B5EF4-FFF2-40B4-BE49-F238E27FC236}">
                <a16:creationId xmlns:a16="http://schemas.microsoft.com/office/drawing/2014/main" id="{0FDBDBC1-8DEB-1BB2-05D9-C4C295513DE9}"/>
              </a:ext>
            </a:extLst>
          </p:cNvPr>
          <p:cNvPicPr/>
          <p:nvPr/>
        </p:nvPicPr>
        <p:blipFill>
          <a:blip r:embed="rId3" cstate="print">
            <a:extLst>
              <a:ext uri="{28A0092B-C50C-407E-A947-70E740481C1C}">
                <a14:useLocalDpi xmlns:a14="http://schemas.microsoft.com/office/drawing/2010/main"/>
              </a:ext>
            </a:extLst>
          </a:blip>
          <a:stretch>
            <a:fillRect/>
          </a:stretch>
        </p:blipFill>
        <p:spPr>
          <a:xfrm>
            <a:off x="10360801" y="6145306"/>
            <a:ext cx="1563547" cy="372879"/>
          </a:xfrm>
          <a:prstGeom prst="rect">
            <a:avLst/>
          </a:prstGeom>
        </p:spPr>
      </p:pic>
      <p:grpSp>
        <p:nvGrpSpPr>
          <p:cNvPr id="4" name="Groupe 3">
            <a:extLst>
              <a:ext uri="{FF2B5EF4-FFF2-40B4-BE49-F238E27FC236}">
                <a16:creationId xmlns:a16="http://schemas.microsoft.com/office/drawing/2014/main" id="{A9E8C773-8F48-F02A-8EDA-DA4D073ABE06}"/>
              </a:ext>
            </a:extLst>
          </p:cNvPr>
          <p:cNvGrpSpPr/>
          <p:nvPr/>
        </p:nvGrpSpPr>
        <p:grpSpPr>
          <a:xfrm>
            <a:off x="8264568" y="1874687"/>
            <a:ext cx="3331305" cy="4099351"/>
            <a:chOff x="294984" y="972839"/>
            <a:chExt cx="5650529" cy="5052297"/>
          </a:xfrm>
        </p:grpSpPr>
        <p:sp>
          <p:nvSpPr>
            <p:cNvPr id="6" name="Rectangle : coins arrondis 5">
              <a:extLst>
                <a:ext uri="{FF2B5EF4-FFF2-40B4-BE49-F238E27FC236}">
                  <a16:creationId xmlns:a16="http://schemas.microsoft.com/office/drawing/2014/main" id="{AE896DE3-0C26-850D-A404-025976C1BC22}"/>
                </a:ext>
              </a:extLst>
            </p:cNvPr>
            <p:cNvSpPr/>
            <p:nvPr/>
          </p:nvSpPr>
          <p:spPr>
            <a:xfrm>
              <a:off x="294984" y="972839"/>
              <a:ext cx="5650529" cy="3562266"/>
            </a:xfrm>
            <a:prstGeom prst="roundRect">
              <a:avLst/>
            </a:prstGeom>
            <a:solidFill>
              <a:srgbClr val="04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DFD8D26D-54E5-BFB7-0B5A-E19B213C8489}"/>
                </a:ext>
              </a:extLst>
            </p:cNvPr>
            <p:cNvSpPr/>
            <p:nvPr/>
          </p:nvSpPr>
          <p:spPr>
            <a:xfrm>
              <a:off x="294984" y="1495830"/>
              <a:ext cx="5650529" cy="452930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6" name="Groupe 15">
            <a:extLst>
              <a:ext uri="{FF2B5EF4-FFF2-40B4-BE49-F238E27FC236}">
                <a16:creationId xmlns:a16="http://schemas.microsoft.com/office/drawing/2014/main" id="{5E7CCE91-617D-F2C4-56AE-CD9893968138}"/>
              </a:ext>
            </a:extLst>
          </p:cNvPr>
          <p:cNvGrpSpPr/>
          <p:nvPr/>
        </p:nvGrpSpPr>
        <p:grpSpPr>
          <a:xfrm>
            <a:off x="626923" y="1781440"/>
            <a:ext cx="7220937" cy="4676362"/>
            <a:chOff x="196631" y="1828654"/>
            <a:chExt cx="8457655" cy="4145384"/>
          </a:xfrm>
        </p:grpSpPr>
        <p:sp>
          <p:nvSpPr>
            <p:cNvPr id="13" name="Rectangle : coins arrondis 12">
              <a:extLst>
                <a:ext uri="{FF2B5EF4-FFF2-40B4-BE49-F238E27FC236}">
                  <a16:creationId xmlns:a16="http://schemas.microsoft.com/office/drawing/2014/main" id="{06D2D9D2-FD7A-D9A2-C411-E2467B1DDE4F}"/>
                </a:ext>
              </a:extLst>
            </p:cNvPr>
            <p:cNvSpPr/>
            <p:nvPr/>
          </p:nvSpPr>
          <p:spPr>
            <a:xfrm>
              <a:off x="196631" y="1828654"/>
              <a:ext cx="8457655" cy="3562266"/>
            </a:xfrm>
            <a:prstGeom prst="roundRect">
              <a:avLst/>
            </a:prstGeom>
            <a:solidFill>
              <a:srgbClr val="1FB4D1"/>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1DAE4D17-F97E-83A5-56AA-14C0C701F668}"/>
                </a:ext>
              </a:extLst>
            </p:cNvPr>
            <p:cNvSpPr/>
            <p:nvPr/>
          </p:nvSpPr>
          <p:spPr>
            <a:xfrm>
              <a:off x="196631" y="2299033"/>
              <a:ext cx="8457655" cy="3675005"/>
            </a:xfrm>
            <a:prstGeom prst="rect">
              <a:avLst/>
            </a:prstGeom>
            <a:solidFill>
              <a:schemeClr val="bg1">
                <a:lumMod val="95000"/>
              </a:schemeClr>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7" name="ZoneTexte 16">
            <a:extLst>
              <a:ext uri="{FF2B5EF4-FFF2-40B4-BE49-F238E27FC236}">
                <a16:creationId xmlns:a16="http://schemas.microsoft.com/office/drawing/2014/main" id="{6566A621-B113-E4E8-26D5-7BFE9CE150C5}"/>
              </a:ext>
            </a:extLst>
          </p:cNvPr>
          <p:cNvSpPr txBox="1"/>
          <p:nvPr/>
        </p:nvSpPr>
        <p:spPr>
          <a:xfrm>
            <a:off x="2909944" y="1853185"/>
            <a:ext cx="2382191" cy="338554"/>
          </a:xfrm>
          <a:prstGeom prst="rect">
            <a:avLst/>
          </a:prstGeom>
          <a:noFill/>
        </p:spPr>
        <p:txBody>
          <a:bodyPr wrap="none" rtlCol="0">
            <a:spAutoFit/>
          </a:bodyPr>
          <a:lstStyle/>
          <a:p>
            <a:r>
              <a:rPr lang="fr-FR" sz="1600" b="1" dirty="0">
                <a:solidFill>
                  <a:schemeClr val="bg1"/>
                </a:solidFill>
              </a:rPr>
              <a:t>Les principales actions </a:t>
            </a:r>
          </a:p>
        </p:txBody>
      </p:sp>
      <p:sp>
        <p:nvSpPr>
          <p:cNvPr id="18" name="ZoneTexte 17">
            <a:extLst>
              <a:ext uri="{FF2B5EF4-FFF2-40B4-BE49-F238E27FC236}">
                <a16:creationId xmlns:a16="http://schemas.microsoft.com/office/drawing/2014/main" id="{9A4C139D-029B-76A7-DD09-5ACD6CAA73F0}"/>
              </a:ext>
            </a:extLst>
          </p:cNvPr>
          <p:cNvSpPr txBox="1"/>
          <p:nvPr/>
        </p:nvSpPr>
        <p:spPr>
          <a:xfrm>
            <a:off x="9196964" y="1907060"/>
            <a:ext cx="1372299" cy="338554"/>
          </a:xfrm>
          <a:prstGeom prst="rect">
            <a:avLst/>
          </a:prstGeom>
          <a:noFill/>
        </p:spPr>
        <p:txBody>
          <a:bodyPr wrap="none" rtlCol="0">
            <a:spAutoFit/>
          </a:bodyPr>
          <a:lstStyle/>
          <a:p>
            <a:r>
              <a:rPr lang="fr-FR" sz="1600" b="1" dirty="0">
                <a:solidFill>
                  <a:schemeClr val="bg1"/>
                </a:solidFill>
              </a:rPr>
              <a:t>Les objectifs</a:t>
            </a:r>
          </a:p>
        </p:txBody>
      </p:sp>
      <p:sp>
        <p:nvSpPr>
          <p:cNvPr id="19" name="ZoneTexte 18">
            <a:extLst>
              <a:ext uri="{FF2B5EF4-FFF2-40B4-BE49-F238E27FC236}">
                <a16:creationId xmlns:a16="http://schemas.microsoft.com/office/drawing/2014/main" id="{6D78363F-8304-35B8-7F6C-514D1DB2E3D9}"/>
              </a:ext>
            </a:extLst>
          </p:cNvPr>
          <p:cNvSpPr txBox="1"/>
          <p:nvPr/>
        </p:nvSpPr>
        <p:spPr>
          <a:xfrm>
            <a:off x="1497845" y="2515481"/>
            <a:ext cx="6412509" cy="4001095"/>
          </a:xfrm>
          <a:prstGeom prst="rect">
            <a:avLst/>
          </a:prstGeom>
          <a:noFill/>
        </p:spPr>
        <p:txBody>
          <a:bodyPr wrap="square" rtlCol="0">
            <a:spAutoFit/>
          </a:bodyPr>
          <a:lstStyle/>
          <a:p>
            <a:r>
              <a:rPr lang="fr-FR" sz="1400" dirty="0">
                <a:latin typeface="Raleway" pitchFamily="2" charset="77"/>
              </a:rPr>
              <a:t>Participation aux travaux de l’Union Européenne sur la future stratégie européenne anticorruption </a:t>
            </a:r>
          </a:p>
          <a:p>
            <a:endParaRPr lang="fr-FR" sz="2000" dirty="0">
              <a:latin typeface="Raleway" pitchFamily="2" charset="77"/>
            </a:endParaRPr>
          </a:p>
          <a:p>
            <a:r>
              <a:rPr lang="fr-FR" sz="1400" dirty="0">
                <a:latin typeface="Raleway" pitchFamily="2" charset="77"/>
              </a:rPr>
              <a:t>Contribution aux travaux de l’OCDE, du GRECO et de la Convention des Nations unies contre la corruption </a:t>
            </a:r>
          </a:p>
          <a:p>
            <a:endParaRPr lang="fr-FR" sz="2400" dirty="0">
              <a:latin typeface="Raleway" pitchFamily="2" charset="77"/>
            </a:endParaRPr>
          </a:p>
          <a:p>
            <a:r>
              <a:rPr lang="fr-FR" sz="1400" dirty="0">
                <a:latin typeface="Raleway" pitchFamily="2" charset="77"/>
              </a:rPr>
              <a:t>Participation à la Conférence des Etats parties à la Convention de Mérida ( Doha ) </a:t>
            </a:r>
          </a:p>
          <a:p>
            <a:endParaRPr lang="fr-FR" sz="2400" dirty="0">
              <a:latin typeface="Raleway" pitchFamily="2" charset="77"/>
            </a:endParaRPr>
          </a:p>
          <a:p>
            <a:r>
              <a:rPr lang="fr-FR" sz="1400" dirty="0">
                <a:latin typeface="Raleway" pitchFamily="2" charset="77"/>
              </a:rPr>
              <a:t>Développement des actions de coopération technique avec plusieurs Etats partenaires </a:t>
            </a:r>
          </a:p>
          <a:p>
            <a:endParaRPr lang="fr-FR" sz="1400" dirty="0">
              <a:latin typeface="Raleway" pitchFamily="2" charset="77"/>
            </a:endParaRPr>
          </a:p>
          <a:p>
            <a:r>
              <a:rPr lang="fr-FR" sz="1400" dirty="0">
                <a:latin typeface="Raleway" pitchFamily="2" charset="77"/>
              </a:rPr>
              <a:t>Promotion d’une harmonisation européenne des dispositifs de prévention de la corruption  </a:t>
            </a:r>
          </a:p>
          <a:p>
            <a:endParaRPr lang="fr-FR" sz="1400" dirty="0">
              <a:latin typeface="Raleway" pitchFamily="2" charset="77"/>
            </a:endParaRPr>
          </a:p>
          <a:p>
            <a:endParaRPr lang="fr-FR" sz="1400" dirty="0">
              <a:latin typeface="Raleway" pitchFamily="2" charset="77"/>
            </a:endParaRPr>
          </a:p>
        </p:txBody>
      </p:sp>
      <p:grpSp>
        <p:nvGrpSpPr>
          <p:cNvPr id="154" name="Groupe 153">
            <a:extLst>
              <a:ext uri="{FF2B5EF4-FFF2-40B4-BE49-F238E27FC236}">
                <a16:creationId xmlns:a16="http://schemas.microsoft.com/office/drawing/2014/main" id="{5087A1D4-02F8-D24B-B85A-0A8E0760AAD9}"/>
              </a:ext>
            </a:extLst>
          </p:cNvPr>
          <p:cNvGrpSpPr/>
          <p:nvPr/>
        </p:nvGrpSpPr>
        <p:grpSpPr>
          <a:xfrm>
            <a:off x="899646" y="2615130"/>
            <a:ext cx="499491" cy="3267329"/>
            <a:chOff x="820645" y="2451963"/>
            <a:chExt cx="499491" cy="3267329"/>
          </a:xfrm>
        </p:grpSpPr>
        <p:pic>
          <p:nvPicPr>
            <p:cNvPr id="21" name="Image 20">
              <a:extLst>
                <a:ext uri="{FF2B5EF4-FFF2-40B4-BE49-F238E27FC236}">
                  <a16:creationId xmlns:a16="http://schemas.microsoft.com/office/drawing/2014/main" id="{EAA70D78-598B-3BC1-9F4A-04FCD58515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0645" y="2451963"/>
              <a:ext cx="499491" cy="377920"/>
            </a:xfrm>
            <a:prstGeom prst="rect">
              <a:avLst/>
            </a:prstGeom>
          </p:spPr>
        </p:pic>
        <p:grpSp>
          <p:nvGrpSpPr>
            <p:cNvPr id="22" name="Google Shape;10366;p95">
              <a:extLst>
                <a:ext uri="{FF2B5EF4-FFF2-40B4-BE49-F238E27FC236}">
                  <a16:creationId xmlns:a16="http://schemas.microsoft.com/office/drawing/2014/main" id="{CF4D3E0B-7A54-BC45-8977-186AE1F148BF}"/>
                </a:ext>
              </a:extLst>
            </p:cNvPr>
            <p:cNvGrpSpPr/>
            <p:nvPr/>
          </p:nvGrpSpPr>
          <p:grpSpPr>
            <a:xfrm>
              <a:off x="902603" y="3213110"/>
              <a:ext cx="376271" cy="275002"/>
              <a:chOff x="6000100" y="3076250"/>
              <a:chExt cx="587871" cy="512373"/>
            </a:xfrm>
          </p:grpSpPr>
          <p:sp>
            <p:nvSpPr>
              <p:cNvPr id="23" name="Google Shape;10367;p95">
                <a:extLst>
                  <a:ext uri="{FF2B5EF4-FFF2-40B4-BE49-F238E27FC236}">
                    <a16:creationId xmlns:a16="http://schemas.microsoft.com/office/drawing/2014/main" id="{552B8F8F-3C0A-F161-6C88-DEEBFEE96623}"/>
                  </a:ext>
                </a:extLst>
              </p:cNvPr>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10368;p95">
                <a:extLst>
                  <a:ext uri="{FF2B5EF4-FFF2-40B4-BE49-F238E27FC236}">
                    <a16:creationId xmlns:a16="http://schemas.microsoft.com/office/drawing/2014/main" id="{FD08ECF4-2D31-6E5E-E095-A6EB3DE59B67}"/>
                  </a:ext>
                </a:extLst>
              </p:cNvPr>
              <p:cNvGrpSpPr/>
              <p:nvPr/>
            </p:nvGrpSpPr>
            <p:grpSpPr>
              <a:xfrm>
                <a:off x="6031360" y="3076713"/>
                <a:ext cx="539107" cy="480965"/>
                <a:chOff x="6031360" y="3076713"/>
                <a:chExt cx="539107" cy="480965"/>
              </a:xfrm>
            </p:grpSpPr>
            <p:sp>
              <p:nvSpPr>
                <p:cNvPr id="25" name="Google Shape;10369;p95">
                  <a:extLst>
                    <a:ext uri="{FF2B5EF4-FFF2-40B4-BE49-F238E27FC236}">
                      <a16:creationId xmlns:a16="http://schemas.microsoft.com/office/drawing/2014/main" id="{5EBB5B3E-D186-0887-75D4-3E4FA7CCD601}"/>
                    </a:ext>
                  </a:extLst>
                </p:cNvPr>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0370;p95">
                  <a:extLst>
                    <a:ext uri="{FF2B5EF4-FFF2-40B4-BE49-F238E27FC236}">
                      <a16:creationId xmlns:a16="http://schemas.microsoft.com/office/drawing/2014/main" id="{2194E87F-6DB0-F0DC-0F53-B21F59C89648}"/>
                    </a:ext>
                  </a:extLst>
                </p:cNvPr>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371;p95">
                  <a:extLst>
                    <a:ext uri="{FF2B5EF4-FFF2-40B4-BE49-F238E27FC236}">
                      <a16:creationId xmlns:a16="http://schemas.microsoft.com/office/drawing/2014/main" id="{12AA8932-72D5-AE65-8AB8-D21834CCC6DF}"/>
                    </a:ext>
                  </a:extLst>
                </p:cNvPr>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0372;p95">
                  <a:extLst>
                    <a:ext uri="{FF2B5EF4-FFF2-40B4-BE49-F238E27FC236}">
                      <a16:creationId xmlns:a16="http://schemas.microsoft.com/office/drawing/2014/main" id="{0323F97F-E79F-7F1E-1B8F-569D87570BF0}"/>
                    </a:ext>
                  </a:extLst>
                </p:cNvPr>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0373;p95">
                  <a:extLst>
                    <a:ext uri="{FF2B5EF4-FFF2-40B4-BE49-F238E27FC236}">
                      <a16:creationId xmlns:a16="http://schemas.microsoft.com/office/drawing/2014/main" id="{3431B62B-14DE-F08B-4066-300E2489B09A}"/>
                    </a:ext>
                  </a:extLst>
                </p:cNvPr>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0374;p95">
                  <a:extLst>
                    <a:ext uri="{FF2B5EF4-FFF2-40B4-BE49-F238E27FC236}">
                      <a16:creationId xmlns:a16="http://schemas.microsoft.com/office/drawing/2014/main" id="{04BB6C3B-CA79-B2CA-5E7F-47938395E48F}"/>
                    </a:ext>
                  </a:extLst>
                </p:cNvPr>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0375;p95">
                  <a:extLst>
                    <a:ext uri="{FF2B5EF4-FFF2-40B4-BE49-F238E27FC236}">
                      <a16:creationId xmlns:a16="http://schemas.microsoft.com/office/drawing/2014/main" id="{4191A114-616D-A843-7CD3-92767E06116A}"/>
                    </a:ext>
                  </a:extLst>
                </p:cNvPr>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2" name="Google Shape;15330;p102">
              <a:extLst>
                <a:ext uri="{FF2B5EF4-FFF2-40B4-BE49-F238E27FC236}">
                  <a16:creationId xmlns:a16="http://schemas.microsoft.com/office/drawing/2014/main" id="{7E4E4AB1-F6A0-2932-50E9-861496737E0B}"/>
                </a:ext>
              </a:extLst>
            </p:cNvPr>
            <p:cNvGrpSpPr/>
            <p:nvPr/>
          </p:nvGrpSpPr>
          <p:grpSpPr>
            <a:xfrm>
              <a:off x="919958" y="3922147"/>
              <a:ext cx="299805" cy="367996"/>
              <a:chOff x="3573426" y="1965628"/>
              <a:chExt cx="302358" cy="374993"/>
            </a:xfrm>
          </p:grpSpPr>
          <p:sp>
            <p:nvSpPr>
              <p:cNvPr id="33" name="Google Shape;15331;p102">
                <a:extLst>
                  <a:ext uri="{FF2B5EF4-FFF2-40B4-BE49-F238E27FC236}">
                    <a16:creationId xmlns:a16="http://schemas.microsoft.com/office/drawing/2014/main" id="{BEC56E5D-0466-F829-3CBB-C1AB3CC66336}"/>
                  </a:ext>
                </a:extLst>
              </p:cNvPr>
              <p:cNvSpPr/>
              <p:nvPr/>
            </p:nvSpPr>
            <p:spPr>
              <a:xfrm>
                <a:off x="3688287" y="2013894"/>
                <a:ext cx="72661" cy="60582"/>
              </a:xfrm>
              <a:custGeom>
                <a:avLst/>
                <a:gdLst/>
                <a:ahLst/>
                <a:cxnLst/>
                <a:rect l="l" t="t" r="r" b="b"/>
                <a:pathLst>
                  <a:path w="2767" h="2307" extrusionOk="0">
                    <a:moveTo>
                      <a:pt x="929" y="0"/>
                    </a:moveTo>
                    <a:lnTo>
                      <a:pt x="929" y="460"/>
                    </a:lnTo>
                    <a:cubicBezTo>
                      <a:pt x="929" y="546"/>
                      <a:pt x="871" y="632"/>
                      <a:pt x="795" y="670"/>
                    </a:cubicBezTo>
                    <a:lnTo>
                      <a:pt x="259" y="938"/>
                    </a:lnTo>
                    <a:cubicBezTo>
                      <a:pt x="106" y="1015"/>
                      <a:pt x="1" y="1177"/>
                      <a:pt x="1" y="1350"/>
                    </a:cubicBezTo>
                    <a:lnTo>
                      <a:pt x="1" y="2307"/>
                    </a:lnTo>
                    <a:lnTo>
                      <a:pt x="2766" y="2307"/>
                    </a:lnTo>
                    <a:lnTo>
                      <a:pt x="2766" y="1350"/>
                    </a:lnTo>
                    <a:cubicBezTo>
                      <a:pt x="2766" y="1177"/>
                      <a:pt x="2671" y="1015"/>
                      <a:pt x="2508" y="938"/>
                    </a:cubicBezTo>
                    <a:lnTo>
                      <a:pt x="1972" y="670"/>
                    </a:lnTo>
                    <a:cubicBezTo>
                      <a:pt x="1895" y="632"/>
                      <a:pt x="1848" y="546"/>
                      <a:pt x="1848" y="460"/>
                    </a:cubicBezTo>
                    <a:lnTo>
                      <a:pt x="1848"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5332;p102">
                <a:extLst>
                  <a:ext uri="{FF2B5EF4-FFF2-40B4-BE49-F238E27FC236}">
                    <a16:creationId xmlns:a16="http://schemas.microsoft.com/office/drawing/2014/main" id="{08C7572F-CFA8-6694-05D6-5D2779521A82}"/>
                  </a:ext>
                </a:extLst>
              </p:cNvPr>
              <p:cNvSpPr/>
              <p:nvPr/>
            </p:nvSpPr>
            <p:spPr>
              <a:xfrm>
                <a:off x="3711422" y="2013894"/>
                <a:ext cx="26391" cy="18251"/>
              </a:xfrm>
              <a:custGeom>
                <a:avLst/>
                <a:gdLst/>
                <a:ahLst/>
                <a:cxnLst/>
                <a:rect l="l" t="t" r="r" b="b"/>
                <a:pathLst>
                  <a:path w="1005" h="695" extrusionOk="0">
                    <a:moveTo>
                      <a:pt x="48" y="0"/>
                    </a:moveTo>
                    <a:lnTo>
                      <a:pt x="48" y="460"/>
                    </a:lnTo>
                    <a:cubicBezTo>
                      <a:pt x="38" y="507"/>
                      <a:pt x="29" y="555"/>
                      <a:pt x="0" y="594"/>
                    </a:cubicBezTo>
                    <a:cubicBezTo>
                      <a:pt x="163" y="661"/>
                      <a:pt x="335" y="694"/>
                      <a:pt x="506" y="694"/>
                    </a:cubicBezTo>
                    <a:cubicBezTo>
                      <a:pt x="677" y="694"/>
                      <a:pt x="847" y="661"/>
                      <a:pt x="1005" y="594"/>
                    </a:cubicBezTo>
                    <a:cubicBezTo>
                      <a:pt x="976" y="555"/>
                      <a:pt x="967" y="507"/>
                      <a:pt x="967" y="460"/>
                    </a:cubicBezTo>
                    <a:lnTo>
                      <a:pt x="967"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5333;p102">
                <a:extLst>
                  <a:ext uri="{FF2B5EF4-FFF2-40B4-BE49-F238E27FC236}">
                    <a16:creationId xmlns:a16="http://schemas.microsoft.com/office/drawing/2014/main" id="{F20A00C4-D8E1-0B35-E520-7B97EF54111E}"/>
                  </a:ext>
                </a:extLst>
              </p:cNvPr>
              <p:cNvSpPr/>
              <p:nvPr/>
            </p:nvSpPr>
            <p:spPr>
              <a:xfrm>
                <a:off x="3688287" y="2032985"/>
                <a:ext cx="72661" cy="41491"/>
              </a:xfrm>
              <a:custGeom>
                <a:avLst/>
                <a:gdLst/>
                <a:ahLst/>
                <a:cxnLst/>
                <a:rect l="l" t="t" r="r" b="b"/>
                <a:pathLst>
                  <a:path w="2767" h="1580" extrusionOk="0">
                    <a:moveTo>
                      <a:pt x="680" y="1"/>
                    </a:moveTo>
                    <a:lnTo>
                      <a:pt x="259" y="211"/>
                    </a:lnTo>
                    <a:cubicBezTo>
                      <a:pt x="106" y="288"/>
                      <a:pt x="1" y="450"/>
                      <a:pt x="1" y="623"/>
                    </a:cubicBezTo>
                    <a:lnTo>
                      <a:pt x="1" y="1580"/>
                    </a:lnTo>
                    <a:lnTo>
                      <a:pt x="2766" y="1580"/>
                    </a:lnTo>
                    <a:lnTo>
                      <a:pt x="2766" y="623"/>
                    </a:lnTo>
                    <a:cubicBezTo>
                      <a:pt x="2766" y="450"/>
                      <a:pt x="2671" y="288"/>
                      <a:pt x="2508" y="211"/>
                    </a:cubicBezTo>
                    <a:lnTo>
                      <a:pt x="2096" y="1"/>
                    </a:lnTo>
                    <a:cubicBezTo>
                      <a:pt x="1910" y="225"/>
                      <a:pt x="1647" y="338"/>
                      <a:pt x="1385" y="338"/>
                    </a:cubicBezTo>
                    <a:cubicBezTo>
                      <a:pt x="1123" y="338"/>
                      <a:pt x="862" y="225"/>
                      <a:pt x="680" y="1"/>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5334;p102">
                <a:extLst>
                  <a:ext uri="{FF2B5EF4-FFF2-40B4-BE49-F238E27FC236}">
                    <a16:creationId xmlns:a16="http://schemas.microsoft.com/office/drawing/2014/main" id="{6B543767-9B98-3E50-B0F5-0CA4BD84E5DC}"/>
                  </a:ext>
                </a:extLst>
              </p:cNvPr>
              <p:cNvSpPr/>
              <p:nvPr/>
            </p:nvSpPr>
            <p:spPr>
              <a:xfrm>
                <a:off x="3688287" y="2043804"/>
                <a:ext cx="18119" cy="30672"/>
              </a:xfrm>
              <a:custGeom>
                <a:avLst/>
                <a:gdLst/>
                <a:ahLst/>
                <a:cxnLst/>
                <a:rect l="l" t="t" r="r" b="b"/>
                <a:pathLst>
                  <a:path w="690" h="1168" extrusionOk="0">
                    <a:moveTo>
                      <a:pt x="58" y="0"/>
                    </a:moveTo>
                    <a:cubicBezTo>
                      <a:pt x="20" y="57"/>
                      <a:pt x="1" y="134"/>
                      <a:pt x="1" y="211"/>
                    </a:cubicBezTo>
                    <a:lnTo>
                      <a:pt x="1" y="1168"/>
                    </a:lnTo>
                    <a:lnTo>
                      <a:pt x="690" y="1168"/>
                    </a:lnTo>
                    <a:lnTo>
                      <a:pt x="690" y="708"/>
                    </a:lnTo>
                    <a:cubicBezTo>
                      <a:pt x="690" y="555"/>
                      <a:pt x="623" y="421"/>
                      <a:pt x="508" y="335"/>
                    </a:cubicBezTo>
                    <a:lnTo>
                      <a:pt x="58"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5335;p102">
                <a:extLst>
                  <a:ext uri="{FF2B5EF4-FFF2-40B4-BE49-F238E27FC236}">
                    <a16:creationId xmlns:a16="http://schemas.microsoft.com/office/drawing/2014/main" id="{30B53D6F-CD33-3195-26E8-3C8DBDACF61E}"/>
                  </a:ext>
                </a:extLst>
              </p:cNvPr>
              <p:cNvSpPr/>
              <p:nvPr/>
            </p:nvSpPr>
            <p:spPr>
              <a:xfrm>
                <a:off x="3742829" y="2043804"/>
                <a:ext cx="18119" cy="30672"/>
              </a:xfrm>
              <a:custGeom>
                <a:avLst/>
                <a:gdLst/>
                <a:ahLst/>
                <a:cxnLst/>
                <a:rect l="l" t="t" r="r" b="b"/>
                <a:pathLst>
                  <a:path w="690" h="1168" extrusionOk="0">
                    <a:moveTo>
                      <a:pt x="632" y="0"/>
                    </a:moveTo>
                    <a:lnTo>
                      <a:pt x="182" y="335"/>
                    </a:lnTo>
                    <a:cubicBezTo>
                      <a:pt x="67" y="421"/>
                      <a:pt x="0" y="555"/>
                      <a:pt x="0" y="708"/>
                    </a:cubicBezTo>
                    <a:lnTo>
                      <a:pt x="0" y="1168"/>
                    </a:lnTo>
                    <a:lnTo>
                      <a:pt x="689" y="1168"/>
                    </a:lnTo>
                    <a:lnTo>
                      <a:pt x="689" y="211"/>
                    </a:lnTo>
                    <a:cubicBezTo>
                      <a:pt x="689" y="134"/>
                      <a:pt x="670" y="57"/>
                      <a:pt x="632" y="0"/>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5336;p102">
                <a:extLst>
                  <a:ext uri="{FF2B5EF4-FFF2-40B4-BE49-F238E27FC236}">
                    <a16:creationId xmlns:a16="http://schemas.microsoft.com/office/drawing/2014/main" id="{B9D78F8D-058E-D282-ABE9-C5C61276E859}"/>
                  </a:ext>
                </a:extLst>
              </p:cNvPr>
              <p:cNvSpPr/>
              <p:nvPr/>
            </p:nvSpPr>
            <p:spPr>
              <a:xfrm>
                <a:off x="3700340" y="1965628"/>
                <a:ext cx="48528" cy="54306"/>
              </a:xfrm>
              <a:custGeom>
                <a:avLst/>
                <a:gdLst/>
                <a:ahLst/>
                <a:cxnLst/>
                <a:rect l="l" t="t" r="r" b="b"/>
                <a:pathLst>
                  <a:path w="1848" h="2068" extrusionOk="0">
                    <a:moveTo>
                      <a:pt x="690" y="1"/>
                    </a:moveTo>
                    <a:cubicBezTo>
                      <a:pt x="317" y="1"/>
                      <a:pt x="1" y="307"/>
                      <a:pt x="1" y="690"/>
                    </a:cubicBezTo>
                    <a:lnTo>
                      <a:pt x="1" y="1149"/>
                    </a:lnTo>
                    <a:cubicBezTo>
                      <a:pt x="1" y="1656"/>
                      <a:pt x="412" y="2068"/>
                      <a:pt x="929" y="2068"/>
                    </a:cubicBezTo>
                    <a:cubicBezTo>
                      <a:pt x="1436" y="2068"/>
                      <a:pt x="1848" y="1656"/>
                      <a:pt x="1848" y="1149"/>
                    </a:cubicBezTo>
                    <a:lnTo>
                      <a:pt x="1848" y="690"/>
                    </a:lnTo>
                    <a:cubicBezTo>
                      <a:pt x="1848" y="307"/>
                      <a:pt x="153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5337;p102">
                <a:extLst>
                  <a:ext uri="{FF2B5EF4-FFF2-40B4-BE49-F238E27FC236}">
                    <a16:creationId xmlns:a16="http://schemas.microsoft.com/office/drawing/2014/main" id="{2469259F-6513-701F-D231-66277AD0352A}"/>
                  </a:ext>
                </a:extLst>
              </p:cNvPr>
              <p:cNvSpPr/>
              <p:nvPr/>
            </p:nvSpPr>
            <p:spPr>
              <a:xfrm>
                <a:off x="3700156" y="1965628"/>
                <a:ext cx="33639" cy="54621"/>
              </a:xfrm>
              <a:custGeom>
                <a:avLst/>
                <a:gdLst/>
                <a:ahLst/>
                <a:cxnLst/>
                <a:rect l="l" t="t" r="r" b="b"/>
                <a:pathLst>
                  <a:path w="1281" h="2080" extrusionOk="0">
                    <a:moveTo>
                      <a:pt x="697" y="1"/>
                    </a:moveTo>
                    <a:cubicBezTo>
                      <a:pt x="314" y="1"/>
                      <a:pt x="8" y="307"/>
                      <a:pt x="8" y="690"/>
                    </a:cubicBezTo>
                    <a:lnTo>
                      <a:pt x="8" y="1149"/>
                    </a:lnTo>
                    <a:cubicBezTo>
                      <a:pt x="0" y="1683"/>
                      <a:pt x="437" y="2080"/>
                      <a:pt x="929" y="2080"/>
                    </a:cubicBezTo>
                    <a:cubicBezTo>
                      <a:pt x="1045" y="2080"/>
                      <a:pt x="1164" y="2058"/>
                      <a:pt x="1281" y="2010"/>
                    </a:cubicBezTo>
                    <a:cubicBezTo>
                      <a:pt x="927" y="1867"/>
                      <a:pt x="697" y="1522"/>
                      <a:pt x="707" y="1149"/>
                    </a:cubicBezTo>
                    <a:lnTo>
                      <a:pt x="707" y="690"/>
                    </a:lnTo>
                    <a:cubicBezTo>
                      <a:pt x="707" y="355"/>
                      <a:pt x="946" y="68"/>
                      <a:pt x="1281" y="10"/>
                    </a:cubicBezTo>
                    <a:cubicBezTo>
                      <a:pt x="1242" y="1"/>
                      <a:pt x="1195" y="1"/>
                      <a:pt x="1156"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5338;p102">
                <a:extLst>
                  <a:ext uri="{FF2B5EF4-FFF2-40B4-BE49-F238E27FC236}">
                    <a16:creationId xmlns:a16="http://schemas.microsoft.com/office/drawing/2014/main" id="{85D58BE8-AE52-FC73-EB39-F0A5353CA6F6}"/>
                  </a:ext>
                </a:extLst>
              </p:cNvPr>
              <p:cNvSpPr/>
              <p:nvPr/>
            </p:nvSpPr>
            <p:spPr>
              <a:xfrm>
                <a:off x="3682247" y="2086502"/>
                <a:ext cx="84741" cy="145060"/>
              </a:xfrm>
              <a:custGeom>
                <a:avLst/>
                <a:gdLst/>
                <a:ahLst/>
                <a:cxnLst/>
                <a:rect l="l" t="t" r="r" b="b"/>
                <a:pathLst>
                  <a:path w="3227" h="5524" extrusionOk="0">
                    <a:moveTo>
                      <a:pt x="1" y="1"/>
                    </a:moveTo>
                    <a:lnTo>
                      <a:pt x="1" y="5523"/>
                    </a:lnTo>
                    <a:lnTo>
                      <a:pt x="3226" y="5523"/>
                    </a:lnTo>
                    <a:lnTo>
                      <a:pt x="3226"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5339;p102">
                <a:extLst>
                  <a:ext uri="{FF2B5EF4-FFF2-40B4-BE49-F238E27FC236}">
                    <a16:creationId xmlns:a16="http://schemas.microsoft.com/office/drawing/2014/main" id="{9C05FE45-795C-95ED-E06B-C6037F90330D}"/>
                  </a:ext>
                </a:extLst>
              </p:cNvPr>
              <p:cNvSpPr/>
              <p:nvPr/>
            </p:nvSpPr>
            <p:spPr>
              <a:xfrm>
                <a:off x="3682247" y="2170955"/>
                <a:ext cx="84741" cy="60608"/>
              </a:xfrm>
              <a:custGeom>
                <a:avLst/>
                <a:gdLst/>
                <a:ahLst/>
                <a:cxnLst/>
                <a:rect l="l" t="t" r="r" b="b"/>
                <a:pathLst>
                  <a:path w="3227" h="2308" extrusionOk="0">
                    <a:moveTo>
                      <a:pt x="1" y="1"/>
                    </a:moveTo>
                    <a:lnTo>
                      <a:pt x="1" y="2307"/>
                    </a:lnTo>
                    <a:lnTo>
                      <a:pt x="3226" y="2307"/>
                    </a:lnTo>
                    <a:lnTo>
                      <a:pt x="3226"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5340;p102">
                <a:extLst>
                  <a:ext uri="{FF2B5EF4-FFF2-40B4-BE49-F238E27FC236}">
                    <a16:creationId xmlns:a16="http://schemas.microsoft.com/office/drawing/2014/main" id="{B003032B-8E21-9254-5F0E-E6BC4A1CC3B5}"/>
                  </a:ext>
                </a:extLst>
              </p:cNvPr>
              <p:cNvSpPr/>
              <p:nvPr/>
            </p:nvSpPr>
            <p:spPr>
              <a:xfrm>
                <a:off x="3754882" y="2153124"/>
                <a:ext cx="48292" cy="72635"/>
              </a:xfrm>
              <a:custGeom>
                <a:avLst/>
                <a:gdLst/>
                <a:ahLst/>
                <a:cxnLst/>
                <a:rect l="l" t="t" r="r" b="b"/>
                <a:pathLst>
                  <a:path w="1839" h="2766" extrusionOk="0">
                    <a:moveTo>
                      <a:pt x="690" y="0"/>
                    </a:moveTo>
                    <a:cubicBezTo>
                      <a:pt x="307" y="0"/>
                      <a:pt x="1" y="306"/>
                      <a:pt x="1" y="689"/>
                    </a:cubicBezTo>
                    <a:lnTo>
                      <a:pt x="1" y="1445"/>
                    </a:lnTo>
                    <a:cubicBezTo>
                      <a:pt x="10" y="1675"/>
                      <a:pt x="87" y="1885"/>
                      <a:pt x="230" y="2067"/>
                    </a:cubicBezTo>
                    <a:cubicBezTo>
                      <a:pt x="374" y="2240"/>
                      <a:pt x="460" y="2460"/>
                      <a:pt x="460" y="2689"/>
                    </a:cubicBezTo>
                    <a:lnTo>
                      <a:pt x="460" y="2766"/>
                    </a:lnTo>
                    <a:lnTo>
                      <a:pt x="1379" y="2766"/>
                    </a:lnTo>
                    <a:lnTo>
                      <a:pt x="1379" y="2632"/>
                    </a:lnTo>
                    <a:cubicBezTo>
                      <a:pt x="1379" y="2441"/>
                      <a:pt x="1446" y="2259"/>
                      <a:pt x="1570" y="2125"/>
                    </a:cubicBezTo>
                    <a:lnTo>
                      <a:pt x="1656" y="2019"/>
                    </a:lnTo>
                    <a:cubicBezTo>
                      <a:pt x="1771" y="1876"/>
                      <a:pt x="1829" y="1694"/>
                      <a:pt x="1838" y="1512"/>
                    </a:cubicBezTo>
                    <a:lnTo>
                      <a:pt x="1838" y="689"/>
                    </a:lnTo>
                    <a:cubicBezTo>
                      <a:pt x="1838" y="306"/>
                      <a:pt x="1532" y="0"/>
                      <a:pt x="1149"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5341;p102">
                <a:extLst>
                  <a:ext uri="{FF2B5EF4-FFF2-40B4-BE49-F238E27FC236}">
                    <a16:creationId xmlns:a16="http://schemas.microsoft.com/office/drawing/2014/main" id="{30111AE3-6F9F-B79F-E36D-EDAB6A38BF6B}"/>
                  </a:ext>
                </a:extLst>
              </p:cNvPr>
              <p:cNvSpPr/>
              <p:nvPr/>
            </p:nvSpPr>
            <p:spPr>
              <a:xfrm>
                <a:off x="3754646" y="2152862"/>
                <a:ext cx="27415" cy="72898"/>
              </a:xfrm>
              <a:custGeom>
                <a:avLst/>
                <a:gdLst/>
                <a:ahLst/>
                <a:cxnLst/>
                <a:rect l="l" t="t" r="r" b="b"/>
                <a:pathLst>
                  <a:path w="1044" h="2776" extrusionOk="0">
                    <a:moveTo>
                      <a:pt x="699" y="1"/>
                    </a:moveTo>
                    <a:cubicBezTo>
                      <a:pt x="316" y="1"/>
                      <a:pt x="0" y="316"/>
                      <a:pt x="0" y="699"/>
                    </a:cubicBezTo>
                    <a:lnTo>
                      <a:pt x="0" y="1455"/>
                    </a:lnTo>
                    <a:cubicBezTo>
                      <a:pt x="19" y="1685"/>
                      <a:pt x="96" y="1895"/>
                      <a:pt x="230" y="2077"/>
                    </a:cubicBezTo>
                    <a:cubicBezTo>
                      <a:pt x="383" y="2250"/>
                      <a:pt x="459" y="2470"/>
                      <a:pt x="459" y="2699"/>
                    </a:cubicBezTo>
                    <a:lnTo>
                      <a:pt x="459" y="2776"/>
                    </a:lnTo>
                    <a:lnTo>
                      <a:pt x="928" y="2776"/>
                    </a:lnTo>
                    <a:lnTo>
                      <a:pt x="928" y="2699"/>
                    </a:lnTo>
                    <a:cubicBezTo>
                      <a:pt x="928" y="2489"/>
                      <a:pt x="890" y="2278"/>
                      <a:pt x="814" y="2077"/>
                    </a:cubicBezTo>
                    <a:cubicBezTo>
                      <a:pt x="737" y="1876"/>
                      <a:pt x="699" y="1666"/>
                      <a:pt x="699" y="1455"/>
                    </a:cubicBezTo>
                    <a:lnTo>
                      <a:pt x="699" y="699"/>
                    </a:lnTo>
                    <a:cubicBezTo>
                      <a:pt x="699" y="316"/>
                      <a:pt x="852" y="1"/>
                      <a:pt x="1043"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5342;p102">
                <a:extLst>
                  <a:ext uri="{FF2B5EF4-FFF2-40B4-BE49-F238E27FC236}">
                    <a16:creationId xmlns:a16="http://schemas.microsoft.com/office/drawing/2014/main" id="{9B7194F1-00F6-8FC9-862A-5601563839CE}"/>
                  </a:ext>
                </a:extLst>
              </p:cNvPr>
              <p:cNvSpPr/>
              <p:nvPr/>
            </p:nvSpPr>
            <p:spPr>
              <a:xfrm>
                <a:off x="3754882" y="2152862"/>
                <a:ext cx="48292" cy="54568"/>
              </a:xfrm>
              <a:custGeom>
                <a:avLst/>
                <a:gdLst/>
                <a:ahLst/>
                <a:cxnLst/>
                <a:rect l="l" t="t" r="r" b="b"/>
                <a:pathLst>
                  <a:path w="1839" h="2078" extrusionOk="0">
                    <a:moveTo>
                      <a:pt x="690" y="1"/>
                    </a:moveTo>
                    <a:cubicBezTo>
                      <a:pt x="307" y="1"/>
                      <a:pt x="1" y="316"/>
                      <a:pt x="1" y="699"/>
                    </a:cubicBezTo>
                    <a:lnTo>
                      <a:pt x="1" y="1159"/>
                    </a:lnTo>
                    <a:cubicBezTo>
                      <a:pt x="1" y="1666"/>
                      <a:pt x="412" y="2077"/>
                      <a:pt x="919" y="2077"/>
                    </a:cubicBezTo>
                    <a:cubicBezTo>
                      <a:pt x="1427" y="2077"/>
                      <a:pt x="1838" y="1666"/>
                      <a:pt x="1838" y="1159"/>
                    </a:cubicBezTo>
                    <a:lnTo>
                      <a:pt x="1838" y="699"/>
                    </a:lnTo>
                    <a:cubicBezTo>
                      <a:pt x="1838" y="316"/>
                      <a:pt x="1532" y="1"/>
                      <a:pt x="114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5343;p102">
                <a:extLst>
                  <a:ext uri="{FF2B5EF4-FFF2-40B4-BE49-F238E27FC236}">
                    <a16:creationId xmlns:a16="http://schemas.microsoft.com/office/drawing/2014/main" id="{0F8B1D18-A42D-28A3-69A2-7712EBF01331}"/>
                  </a:ext>
                </a:extLst>
              </p:cNvPr>
              <p:cNvSpPr/>
              <p:nvPr/>
            </p:nvSpPr>
            <p:spPr>
              <a:xfrm>
                <a:off x="3754882" y="2152862"/>
                <a:ext cx="27179" cy="54306"/>
              </a:xfrm>
              <a:custGeom>
                <a:avLst/>
                <a:gdLst/>
                <a:ahLst/>
                <a:cxnLst/>
                <a:rect l="l" t="t" r="r" b="b"/>
                <a:pathLst>
                  <a:path w="1035" h="2068" extrusionOk="0">
                    <a:moveTo>
                      <a:pt x="690" y="1"/>
                    </a:moveTo>
                    <a:cubicBezTo>
                      <a:pt x="307" y="1"/>
                      <a:pt x="1" y="316"/>
                      <a:pt x="1" y="699"/>
                    </a:cubicBezTo>
                    <a:lnTo>
                      <a:pt x="1" y="1159"/>
                    </a:lnTo>
                    <a:cubicBezTo>
                      <a:pt x="1" y="1618"/>
                      <a:pt x="345" y="2010"/>
                      <a:pt x="805" y="2068"/>
                    </a:cubicBezTo>
                    <a:cubicBezTo>
                      <a:pt x="728" y="1867"/>
                      <a:pt x="690" y="1666"/>
                      <a:pt x="690" y="1455"/>
                    </a:cubicBezTo>
                    <a:lnTo>
                      <a:pt x="690" y="699"/>
                    </a:lnTo>
                    <a:cubicBezTo>
                      <a:pt x="690" y="316"/>
                      <a:pt x="843" y="1"/>
                      <a:pt x="103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5344;p102">
                <a:extLst>
                  <a:ext uri="{FF2B5EF4-FFF2-40B4-BE49-F238E27FC236}">
                    <a16:creationId xmlns:a16="http://schemas.microsoft.com/office/drawing/2014/main" id="{63C19CE9-2B00-384F-9568-8457E7A7B0BE}"/>
                  </a:ext>
                </a:extLst>
              </p:cNvPr>
              <p:cNvSpPr/>
              <p:nvPr/>
            </p:nvSpPr>
            <p:spPr>
              <a:xfrm>
                <a:off x="3736789" y="2219457"/>
                <a:ext cx="84715" cy="96794"/>
              </a:xfrm>
              <a:custGeom>
                <a:avLst/>
                <a:gdLst/>
                <a:ahLst/>
                <a:cxnLst/>
                <a:rect l="l" t="t" r="r" b="b"/>
                <a:pathLst>
                  <a:path w="3226" h="3686" extrusionOk="0">
                    <a:moveTo>
                      <a:pt x="1369" y="1"/>
                    </a:moveTo>
                    <a:cubicBezTo>
                      <a:pt x="1226" y="1"/>
                      <a:pt x="1082" y="29"/>
                      <a:pt x="948" y="87"/>
                    </a:cubicBezTo>
                    <a:lnTo>
                      <a:pt x="431" y="288"/>
                    </a:lnTo>
                    <a:cubicBezTo>
                      <a:pt x="173" y="393"/>
                      <a:pt x="1" y="642"/>
                      <a:pt x="1" y="929"/>
                    </a:cubicBezTo>
                    <a:lnTo>
                      <a:pt x="1" y="3456"/>
                    </a:lnTo>
                    <a:cubicBezTo>
                      <a:pt x="1" y="3580"/>
                      <a:pt x="96" y="3685"/>
                      <a:pt x="230" y="3685"/>
                    </a:cubicBezTo>
                    <a:lnTo>
                      <a:pt x="2987" y="3685"/>
                    </a:lnTo>
                    <a:cubicBezTo>
                      <a:pt x="3121" y="3685"/>
                      <a:pt x="3226" y="3580"/>
                      <a:pt x="3226" y="3456"/>
                    </a:cubicBezTo>
                    <a:lnTo>
                      <a:pt x="3226" y="929"/>
                    </a:lnTo>
                    <a:cubicBezTo>
                      <a:pt x="3226" y="642"/>
                      <a:pt x="3054" y="393"/>
                      <a:pt x="2786" y="288"/>
                    </a:cubicBezTo>
                    <a:lnTo>
                      <a:pt x="2278" y="87"/>
                    </a:lnTo>
                    <a:cubicBezTo>
                      <a:pt x="2144" y="29"/>
                      <a:pt x="1991" y="1"/>
                      <a:pt x="184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5345;p102">
                <a:extLst>
                  <a:ext uri="{FF2B5EF4-FFF2-40B4-BE49-F238E27FC236}">
                    <a16:creationId xmlns:a16="http://schemas.microsoft.com/office/drawing/2014/main" id="{67951205-6D21-A3C5-D030-64D2563FB16A}"/>
                  </a:ext>
                </a:extLst>
              </p:cNvPr>
              <p:cNvSpPr/>
              <p:nvPr/>
            </p:nvSpPr>
            <p:spPr>
              <a:xfrm>
                <a:off x="3736789" y="2233296"/>
                <a:ext cx="18119" cy="82955"/>
              </a:xfrm>
              <a:custGeom>
                <a:avLst/>
                <a:gdLst/>
                <a:ahLst/>
                <a:cxnLst/>
                <a:rect l="l" t="t" r="r" b="b"/>
                <a:pathLst>
                  <a:path w="690" h="3159" extrusionOk="0">
                    <a:moveTo>
                      <a:pt x="135" y="0"/>
                    </a:moveTo>
                    <a:cubicBezTo>
                      <a:pt x="48" y="115"/>
                      <a:pt x="1" y="258"/>
                      <a:pt x="1" y="402"/>
                    </a:cubicBezTo>
                    <a:lnTo>
                      <a:pt x="1" y="2929"/>
                    </a:lnTo>
                    <a:cubicBezTo>
                      <a:pt x="1" y="3053"/>
                      <a:pt x="96" y="3158"/>
                      <a:pt x="230" y="3158"/>
                    </a:cubicBezTo>
                    <a:lnTo>
                      <a:pt x="690" y="3158"/>
                    </a:lnTo>
                    <a:lnTo>
                      <a:pt x="690" y="641"/>
                    </a:lnTo>
                    <a:cubicBezTo>
                      <a:pt x="690" y="498"/>
                      <a:pt x="623" y="364"/>
                      <a:pt x="508" y="278"/>
                    </a:cubicBezTo>
                    <a:lnTo>
                      <a:pt x="135" y="0"/>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5346;p102">
                <a:extLst>
                  <a:ext uri="{FF2B5EF4-FFF2-40B4-BE49-F238E27FC236}">
                    <a16:creationId xmlns:a16="http://schemas.microsoft.com/office/drawing/2014/main" id="{4AC5E4DB-843C-E5CA-743C-1B4113B40E4B}"/>
                  </a:ext>
                </a:extLst>
              </p:cNvPr>
              <p:cNvSpPr/>
              <p:nvPr/>
            </p:nvSpPr>
            <p:spPr>
              <a:xfrm>
                <a:off x="3803148" y="2233296"/>
                <a:ext cx="18119" cy="82955"/>
              </a:xfrm>
              <a:custGeom>
                <a:avLst/>
                <a:gdLst/>
                <a:ahLst/>
                <a:cxnLst/>
                <a:rect l="l" t="t" r="r" b="b"/>
                <a:pathLst>
                  <a:path w="690" h="3159" extrusionOk="0">
                    <a:moveTo>
                      <a:pt x="555" y="0"/>
                    </a:moveTo>
                    <a:lnTo>
                      <a:pt x="182" y="278"/>
                    </a:lnTo>
                    <a:cubicBezTo>
                      <a:pt x="67" y="364"/>
                      <a:pt x="0" y="498"/>
                      <a:pt x="0" y="641"/>
                    </a:cubicBezTo>
                    <a:lnTo>
                      <a:pt x="0" y="3158"/>
                    </a:lnTo>
                    <a:lnTo>
                      <a:pt x="460" y="3158"/>
                    </a:lnTo>
                    <a:cubicBezTo>
                      <a:pt x="594" y="3158"/>
                      <a:pt x="689" y="3053"/>
                      <a:pt x="689" y="2929"/>
                    </a:cubicBezTo>
                    <a:lnTo>
                      <a:pt x="689" y="402"/>
                    </a:lnTo>
                    <a:cubicBezTo>
                      <a:pt x="689" y="258"/>
                      <a:pt x="641" y="115"/>
                      <a:pt x="555"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5347;p102">
                <a:extLst>
                  <a:ext uri="{FF2B5EF4-FFF2-40B4-BE49-F238E27FC236}">
                    <a16:creationId xmlns:a16="http://schemas.microsoft.com/office/drawing/2014/main" id="{3AA4FF26-BFF8-7E81-FAC9-0773673E7198}"/>
                  </a:ext>
                </a:extLst>
              </p:cNvPr>
              <p:cNvSpPr/>
              <p:nvPr/>
            </p:nvSpPr>
            <p:spPr>
              <a:xfrm>
                <a:off x="3646061" y="2153124"/>
                <a:ext cx="48292" cy="72635"/>
              </a:xfrm>
              <a:custGeom>
                <a:avLst/>
                <a:gdLst/>
                <a:ahLst/>
                <a:cxnLst/>
                <a:rect l="l" t="t" r="r" b="b"/>
                <a:pathLst>
                  <a:path w="1839" h="2766" extrusionOk="0">
                    <a:moveTo>
                      <a:pt x="690" y="0"/>
                    </a:moveTo>
                    <a:cubicBezTo>
                      <a:pt x="307" y="0"/>
                      <a:pt x="1" y="306"/>
                      <a:pt x="1" y="689"/>
                    </a:cubicBezTo>
                    <a:lnTo>
                      <a:pt x="1" y="1445"/>
                    </a:lnTo>
                    <a:cubicBezTo>
                      <a:pt x="10" y="1675"/>
                      <a:pt x="87" y="1885"/>
                      <a:pt x="230" y="2067"/>
                    </a:cubicBezTo>
                    <a:cubicBezTo>
                      <a:pt x="374" y="2240"/>
                      <a:pt x="460" y="2460"/>
                      <a:pt x="460" y="2689"/>
                    </a:cubicBezTo>
                    <a:lnTo>
                      <a:pt x="460" y="2766"/>
                    </a:lnTo>
                    <a:lnTo>
                      <a:pt x="1379" y="2766"/>
                    </a:lnTo>
                    <a:lnTo>
                      <a:pt x="1379" y="2632"/>
                    </a:lnTo>
                    <a:cubicBezTo>
                      <a:pt x="1379" y="2441"/>
                      <a:pt x="1446" y="2259"/>
                      <a:pt x="1570" y="2125"/>
                    </a:cubicBezTo>
                    <a:lnTo>
                      <a:pt x="1656" y="2019"/>
                    </a:lnTo>
                    <a:cubicBezTo>
                      <a:pt x="1771" y="1876"/>
                      <a:pt x="1829" y="1694"/>
                      <a:pt x="1838" y="1512"/>
                    </a:cubicBezTo>
                    <a:lnTo>
                      <a:pt x="1838" y="689"/>
                    </a:lnTo>
                    <a:cubicBezTo>
                      <a:pt x="1838" y="306"/>
                      <a:pt x="1532" y="0"/>
                      <a:pt x="1149"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5348;p102">
                <a:extLst>
                  <a:ext uri="{FF2B5EF4-FFF2-40B4-BE49-F238E27FC236}">
                    <a16:creationId xmlns:a16="http://schemas.microsoft.com/office/drawing/2014/main" id="{7A0C4E9E-72D5-CE33-FF4A-3C3B92E4DEEB}"/>
                  </a:ext>
                </a:extLst>
              </p:cNvPr>
              <p:cNvSpPr/>
              <p:nvPr/>
            </p:nvSpPr>
            <p:spPr>
              <a:xfrm>
                <a:off x="3645824" y="2152862"/>
                <a:ext cx="27415" cy="72898"/>
              </a:xfrm>
              <a:custGeom>
                <a:avLst/>
                <a:gdLst/>
                <a:ahLst/>
                <a:cxnLst/>
                <a:rect l="l" t="t" r="r" b="b"/>
                <a:pathLst>
                  <a:path w="1044" h="2776" extrusionOk="0">
                    <a:moveTo>
                      <a:pt x="699" y="1"/>
                    </a:moveTo>
                    <a:cubicBezTo>
                      <a:pt x="316" y="1"/>
                      <a:pt x="0" y="316"/>
                      <a:pt x="0" y="699"/>
                    </a:cubicBezTo>
                    <a:lnTo>
                      <a:pt x="0" y="1455"/>
                    </a:lnTo>
                    <a:cubicBezTo>
                      <a:pt x="19" y="1685"/>
                      <a:pt x="96" y="1895"/>
                      <a:pt x="230" y="2077"/>
                    </a:cubicBezTo>
                    <a:cubicBezTo>
                      <a:pt x="383" y="2250"/>
                      <a:pt x="460" y="2470"/>
                      <a:pt x="460" y="2699"/>
                    </a:cubicBezTo>
                    <a:lnTo>
                      <a:pt x="460" y="2776"/>
                    </a:lnTo>
                    <a:lnTo>
                      <a:pt x="928" y="2776"/>
                    </a:lnTo>
                    <a:lnTo>
                      <a:pt x="928" y="2699"/>
                    </a:lnTo>
                    <a:cubicBezTo>
                      <a:pt x="928" y="2489"/>
                      <a:pt x="890" y="2278"/>
                      <a:pt x="814" y="2077"/>
                    </a:cubicBezTo>
                    <a:cubicBezTo>
                      <a:pt x="737" y="1876"/>
                      <a:pt x="699" y="1666"/>
                      <a:pt x="699" y="1455"/>
                    </a:cubicBezTo>
                    <a:lnTo>
                      <a:pt x="699" y="699"/>
                    </a:lnTo>
                    <a:cubicBezTo>
                      <a:pt x="699" y="316"/>
                      <a:pt x="852" y="1"/>
                      <a:pt x="1043"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5349;p102">
                <a:extLst>
                  <a:ext uri="{FF2B5EF4-FFF2-40B4-BE49-F238E27FC236}">
                    <a16:creationId xmlns:a16="http://schemas.microsoft.com/office/drawing/2014/main" id="{D47C5543-34D8-D98A-4419-E7EE21E9D416}"/>
                  </a:ext>
                </a:extLst>
              </p:cNvPr>
              <p:cNvSpPr/>
              <p:nvPr/>
            </p:nvSpPr>
            <p:spPr>
              <a:xfrm>
                <a:off x="3646061" y="2152862"/>
                <a:ext cx="48292" cy="54568"/>
              </a:xfrm>
              <a:custGeom>
                <a:avLst/>
                <a:gdLst/>
                <a:ahLst/>
                <a:cxnLst/>
                <a:rect l="l" t="t" r="r" b="b"/>
                <a:pathLst>
                  <a:path w="1839" h="2078" extrusionOk="0">
                    <a:moveTo>
                      <a:pt x="690" y="1"/>
                    </a:moveTo>
                    <a:cubicBezTo>
                      <a:pt x="307" y="1"/>
                      <a:pt x="1" y="316"/>
                      <a:pt x="1" y="699"/>
                    </a:cubicBezTo>
                    <a:lnTo>
                      <a:pt x="1" y="1159"/>
                    </a:lnTo>
                    <a:cubicBezTo>
                      <a:pt x="1" y="1666"/>
                      <a:pt x="412" y="2077"/>
                      <a:pt x="919" y="2077"/>
                    </a:cubicBezTo>
                    <a:cubicBezTo>
                      <a:pt x="1427" y="2077"/>
                      <a:pt x="1838" y="1666"/>
                      <a:pt x="1838" y="1159"/>
                    </a:cubicBezTo>
                    <a:lnTo>
                      <a:pt x="1838" y="699"/>
                    </a:lnTo>
                    <a:cubicBezTo>
                      <a:pt x="1838" y="316"/>
                      <a:pt x="1532" y="1"/>
                      <a:pt x="114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5350;p102">
                <a:extLst>
                  <a:ext uri="{FF2B5EF4-FFF2-40B4-BE49-F238E27FC236}">
                    <a16:creationId xmlns:a16="http://schemas.microsoft.com/office/drawing/2014/main" id="{C56DB18C-4A6D-5C7E-C661-F7E9B75F9E0B}"/>
                  </a:ext>
                </a:extLst>
              </p:cNvPr>
              <p:cNvSpPr/>
              <p:nvPr/>
            </p:nvSpPr>
            <p:spPr>
              <a:xfrm>
                <a:off x="3646061" y="2152862"/>
                <a:ext cx="27179" cy="54306"/>
              </a:xfrm>
              <a:custGeom>
                <a:avLst/>
                <a:gdLst/>
                <a:ahLst/>
                <a:cxnLst/>
                <a:rect l="l" t="t" r="r" b="b"/>
                <a:pathLst>
                  <a:path w="1035" h="2068" extrusionOk="0">
                    <a:moveTo>
                      <a:pt x="690" y="1"/>
                    </a:moveTo>
                    <a:cubicBezTo>
                      <a:pt x="307" y="1"/>
                      <a:pt x="1" y="316"/>
                      <a:pt x="1" y="699"/>
                    </a:cubicBezTo>
                    <a:lnTo>
                      <a:pt x="1" y="1159"/>
                    </a:lnTo>
                    <a:cubicBezTo>
                      <a:pt x="1" y="1618"/>
                      <a:pt x="345" y="2010"/>
                      <a:pt x="805" y="2068"/>
                    </a:cubicBezTo>
                    <a:cubicBezTo>
                      <a:pt x="728" y="1867"/>
                      <a:pt x="690" y="1666"/>
                      <a:pt x="690" y="1455"/>
                    </a:cubicBezTo>
                    <a:lnTo>
                      <a:pt x="690" y="699"/>
                    </a:lnTo>
                    <a:cubicBezTo>
                      <a:pt x="690" y="316"/>
                      <a:pt x="843" y="1"/>
                      <a:pt x="103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5351;p102">
                <a:extLst>
                  <a:ext uri="{FF2B5EF4-FFF2-40B4-BE49-F238E27FC236}">
                    <a16:creationId xmlns:a16="http://schemas.microsoft.com/office/drawing/2014/main" id="{823D10CA-418F-10BC-9A12-E1919E11D9FC}"/>
                  </a:ext>
                </a:extLst>
              </p:cNvPr>
              <p:cNvSpPr/>
              <p:nvPr/>
            </p:nvSpPr>
            <p:spPr>
              <a:xfrm>
                <a:off x="3627968" y="2219457"/>
                <a:ext cx="84478" cy="96794"/>
              </a:xfrm>
              <a:custGeom>
                <a:avLst/>
                <a:gdLst/>
                <a:ahLst/>
                <a:cxnLst/>
                <a:rect l="l" t="t" r="r" b="b"/>
                <a:pathLst>
                  <a:path w="3217" h="3686" extrusionOk="0">
                    <a:moveTo>
                      <a:pt x="1369" y="1"/>
                    </a:moveTo>
                    <a:cubicBezTo>
                      <a:pt x="1226" y="1"/>
                      <a:pt x="1082" y="29"/>
                      <a:pt x="948" y="87"/>
                    </a:cubicBezTo>
                    <a:lnTo>
                      <a:pt x="431" y="288"/>
                    </a:lnTo>
                    <a:cubicBezTo>
                      <a:pt x="173" y="393"/>
                      <a:pt x="1" y="642"/>
                      <a:pt x="1" y="929"/>
                    </a:cubicBezTo>
                    <a:lnTo>
                      <a:pt x="1" y="3456"/>
                    </a:lnTo>
                    <a:cubicBezTo>
                      <a:pt x="1" y="3580"/>
                      <a:pt x="96" y="3685"/>
                      <a:pt x="230" y="3685"/>
                    </a:cubicBezTo>
                    <a:lnTo>
                      <a:pt x="2987" y="3685"/>
                    </a:lnTo>
                    <a:cubicBezTo>
                      <a:pt x="3121" y="3685"/>
                      <a:pt x="3216" y="3580"/>
                      <a:pt x="3216" y="3456"/>
                    </a:cubicBezTo>
                    <a:lnTo>
                      <a:pt x="3216" y="929"/>
                    </a:lnTo>
                    <a:cubicBezTo>
                      <a:pt x="3216" y="642"/>
                      <a:pt x="3044" y="393"/>
                      <a:pt x="2786" y="288"/>
                    </a:cubicBezTo>
                    <a:lnTo>
                      <a:pt x="2278" y="87"/>
                    </a:lnTo>
                    <a:cubicBezTo>
                      <a:pt x="2144" y="29"/>
                      <a:pt x="1991" y="1"/>
                      <a:pt x="184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5352;p102">
                <a:extLst>
                  <a:ext uri="{FF2B5EF4-FFF2-40B4-BE49-F238E27FC236}">
                    <a16:creationId xmlns:a16="http://schemas.microsoft.com/office/drawing/2014/main" id="{D9881C50-C1BF-F2A5-185C-4CCC05FCCB1E}"/>
                  </a:ext>
                </a:extLst>
              </p:cNvPr>
              <p:cNvSpPr/>
              <p:nvPr/>
            </p:nvSpPr>
            <p:spPr>
              <a:xfrm>
                <a:off x="3627968" y="2233296"/>
                <a:ext cx="18119" cy="82955"/>
              </a:xfrm>
              <a:custGeom>
                <a:avLst/>
                <a:gdLst/>
                <a:ahLst/>
                <a:cxnLst/>
                <a:rect l="l" t="t" r="r" b="b"/>
                <a:pathLst>
                  <a:path w="690" h="3159" extrusionOk="0">
                    <a:moveTo>
                      <a:pt x="135" y="0"/>
                    </a:moveTo>
                    <a:cubicBezTo>
                      <a:pt x="49" y="115"/>
                      <a:pt x="1" y="258"/>
                      <a:pt x="1" y="402"/>
                    </a:cubicBezTo>
                    <a:lnTo>
                      <a:pt x="1" y="2929"/>
                    </a:lnTo>
                    <a:cubicBezTo>
                      <a:pt x="1" y="3053"/>
                      <a:pt x="96" y="3158"/>
                      <a:pt x="230" y="3158"/>
                    </a:cubicBezTo>
                    <a:lnTo>
                      <a:pt x="690" y="3158"/>
                    </a:lnTo>
                    <a:lnTo>
                      <a:pt x="690" y="641"/>
                    </a:lnTo>
                    <a:cubicBezTo>
                      <a:pt x="690" y="498"/>
                      <a:pt x="623" y="364"/>
                      <a:pt x="508" y="278"/>
                    </a:cubicBezTo>
                    <a:lnTo>
                      <a:pt x="135" y="0"/>
                    </a:ln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5353;p102">
                <a:extLst>
                  <a:ext uri="{FF2B5EF4-FFF2-40B4-BE49-F238E27FC236}">
                    <a16:creationId xmlns:a16="http://schemas.microsoft.com/office/drawing/2014/main" id="{85819207-119C-8CA4-F04F-367F7AD2A4DC}"/>
                  </a:ext>
                </a:extLst>
              </p:cNvPr>
              <p:cNvSpPr/>
              <p:nvPr/>
            </p:nvSpPr>
            <p:spPr>
              <a:xfrm>
                <a:off x="3694327" y="2233296"/>
                <a:ext cx="18119" cy="82955"/>
              </a:xfrm>
              <a:custGeom>
                <a:avLst/>
                <a:gdLst/>
                <a:ahLst/>
                <a:cxnLst/>
                <a:rect l="l" t="t" r="r" b="b"/>
                <a:pathLst>
                  <a:path w="690" h="3159" extrusionOk="0">
                    <a:moveTo>
                      <a:pt x="555" y="0"/>
                    </a:moveTo>
                    <a:lnTo>
                      <a:pt x="192" y="278"/>
                    </a:lnTo>
                    <a:cubicBezTo>
                      <a:pt x="67" y="364"/>
                      <a:pt x="0" y="498"/>
                      <a:pt x="0" y="641"/>
                    </a:cubicBezTo>
                    <a:lnTo>
                      <a:pt x="0" y="3158"/>
                    </a:lnTo>
                    <a:lnTo>
                      <a:pt x="460" y="3158"/>
                    </a:lnTo>
                    <a:cubicBezTo>
                      <a:pt x="594" y="3158"/>
                      <a:pt x="689" y="3053"/>
                      <a:pt x="689" y="2929"/>
                    </a:cubicBezTo>
                    <a:lnTo>
                      <a:pt x="689" y="402"/>
                    </a:lnTo>
                    <a:cubicBezTo>
                      <a:pt x="689" y="258"/>
                      <a:pt x="641" y="115"/>
                      <a:pt x="555"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5354;p102">
                <a:extLst>
                  <a:ext uri="{FF2B5EF4-FFF2-40B4-BE49-F238E27FC236}">
                    <a16:creationId xmlns:a16="http://schemas.microsoft.com/office/drawing/2014/main" id="{B0847C32-FC0E-1EF7-5767-FE6A8653C0F1}"/>
                  </a:ext>
                </a:extLst>
              </p:cNvPr>
              <p:cNvSpPr/>
              <p:nvPr/>
            </p:nvSpPr>
            <p:spPr>
              <a:xfrm>
                <a:off x="3809162" y="2213417"/>
                <a:ext cx="48528" cy="72661"/>
              </a:xfrm>
              <a:custGeom>
                <a:avLst/>
                <a:gdLst/>
                <a:ahLst/>
                <a:cxnLst/>
                <a:rect l="l" t="t" r="r" b="b"/>
                <a:pathLst>
                  <a:path w="1848" h="2767" extrusionOk="0">
                    <a:moveTo>
                      <a:pt x="699" y="1"/>
                    </a:moveTo>
                    <a:cubicBezTo>
                      <a:pt x="317" y="1"/>
                      <a:pt x="1" y="307"/>
                      <a:pt x="1" y="690"/>
                    </a:cubicBezTo>
                    <a:lnTo>
                      <a:pt x="1" y="1446"/>
                    </a:lnTo>
                    <a:cubicBezTo>
                      <a:pt x="20" y="1676"/>
                      <a:pt x="97" y="1896"/>
                      <a:pt x="231" y="2068"/>
                    </a:cubicBezTo>
                    <a:cubicBezTo>
                      <a:pt x="384" y="2250"/>
                      <a:pt x="460" y="2470"/>
                      <a:pt x="460" y="2690"/>
                    </a:cubicBezTo>
                    <a:lnTo>
                      <a:pt x="460" y="2767"/>
                    </a:lnTo>
                    <a:lnTo>
                      <a:pt x="1389" y="2767"/>
                    </a:lnTo>
                    <a:lnTo>
                      <a:pt x="1389" y="2633"/>
                    </a:lnTo>
                    <a:cubicBezTo>
                      <a:pt x="1389" y="2441"/>
                      <a:pt x="1456" y="2260"/>
                      <a:pt x="1570" y="2126"/>
                    </a:cubicBezTo>
                    <a:lnTo>
                      <a:pt x="1657" y="2020"/>
                    </a:lnTo>
                    <a:cubicBezTo>
                      <a:pt x="1771" y="1877"/>
                      <a:pt x="1838" y="1704"/>
                      <a:pt x="1848" y="1513"/>
                    </a:cubicBezTo>
                    <a:lnTo>
                      <a:pt x="1848" y="690"/>
                    </a:lnTo>
                    <a:cubicBezTo>
                      <a:pt x="1848" y="307"/>
                      <a:pt x="154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5355;p102">
                <a:extLst>
                  <a:ext uri="{FF2B5EF4-FFF2-40B4-BE49-F238E27FC236}">
                    <a16:creationId xmlns:a16="http://schemas.microsoft.com/office/drawing/2014/main" id="{722371C1-FD09-6CF0-45DC-6CEA3C776E80}"/>
                  </a:ext>
                </a:extLst>
              </p:cNvPr>
              <p:cNvSpPr/>
              <p:nvPr/>
            </p:nvSpPr>
            <p:spPr>
              <a:xfrm>
                <a:off x="3809162" y="2213417"/>
                <a:ext cx="27179" cy="72661"/>
              </a:xfrm>
              <a:custGeom>
                <a:avLst/>
                <a:gdLst/>
                <a:ahLst/>
                <a:cxnLst/>
                <a:rect l="l" t="t" r="r" b="b"/>
                <a:pathLst>
                  <a:path w="1035" h="2767" extrusionOk="0">
                    <a:moveTo>
                      <a:pt x="690" y="1"/>
                    </a:moveTo>
                    <a:cubicBezTo>
                      <a:pt x="307" y="1"/>
                      <a:pt x="1" y="307"/>
                      <a:pt x="1" y="690"/>
                    </a:cubicBezTo>
                    <a:lnTo>
                      <a:pt x="1" y="1456"/>
                    </a:lnTo>
                    <a:cubicBezTo>
                      <a:pt x="10" y="1676"/>
                      <a:pt x="87" y="1896"/>
                      <a:pt x="231" y="2078"/>
                    </a:cubicBezTo>
                    <a:cubicBezTo>
                      <a:pt x="374" y="2250"/>
                      <a:pt x="460" y="2470"/>
                      <a:pt x="460" y="2700"/>
                    </a:cubicBezTo>
                    <a:lnTo>
                      <a:pt x="460" y="2767"/>
                    </a:lnTo>
                    <a:lnTo>
                      <a:pt x="920" y="2767"/>
                    </a:lnTo>
                    <a:lnTo>
                      <a:pt x="920" y="2700"/>
                    </a:lnTo>
                    <a:cubicBezTo>
                      <a:pt x="920" y="2480"/>
                      <a:pt x="891" y="2269"/>
                      <a:pt x="814" y="2078"/>
                    </a:cubicBezTo>
                    <a:cubicBezTo>
                      <a:pt x="738" y="1877"/>
                      <a:pt x="690" y="1666"/>
                      <a:pt x="690" y="1456"/>
                    </a:cubicBezTo>
                    <a:lnTo>
                      <a:pt x="690" y="690"/>
                    </a:lnTo>
                    <a:cubicBezTo>
                      <a:pt x="690" y="307"/>
                      <a:pt x="843" y="1"/>
                      <a:pt x="1034"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5356;p102">
                <a:extLst>
                  <a:ext uri="{FF2B5EF4-FFF2-40B4-BE49-F238E27FC236}">
                    <a16:creationId xmlns:a16="http://schemas.microsoft.com/office/drawing/2014/main" id="{8BE9E8AE-5059-182F-0EE7-B8CE22483058}"/>
                  </a:ext>
                </a:extLst>
              </p:cNvPr>
              <p:cNvSpPr/>
              <p:nvPr/>
            </p:nvSpPr>
            <p:spPr>
              <a:xfrm>
                <a:off x="3809162" y="2213417"/>
                <a:ext cx="48528" cy="54332"/>
              </a:xfrm>
              <a:custGeom>
                <a:avLst/>
                <a:gdLst/>
                <a:ahLst/>
                <a:cxnLst/>
                <a:rect l="l" t="t" r="r" b="b"/>
                <a:pathLst>
                  <a:path w="1848" h="2069" extrusionOk="0">
                    <a:moveTo>
                      <a:pt x="690" y="1"/>
                    </a:moveTo>
                    <a:cubicBezTo>
                      <a:pt x="317" y="1"/>
                      <a:pt x="1" y="307"/>
                      <a:pt x="1" y="690"/>
                    </a:cubicBezTo>
                    <a:lnTo>
                      <a:pt x="1" y="1149"/>
                    </a:lnTo>
                    <a:cubicBezTo>
                      <a:pt x="1" y="1657"/>
                      <a:pt x="412" y="2068"/>
                      <a:pt x="929" y="2068"/>
                    </a:cubicBezTo>
                    <a:cubicBezTo>
                      <a:pt x="1436" y="2068"/>
                      <a:pt x="1848" y="1657"/>
                      <a:pt x="1848" y="1149"/>
                    </a:cubicBezTo>
                    <a:lnTo>
                      <a:pt x="1848" y="690"/>
                    </a:lnTo>
                    <a:cubicBezTo>
                      <a:pt x="1848" y="307"/>
                      <a:pt x="153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5357;p102">
                <a:extLst>
                  <a:ext uri="{FF2B5EF4-FFF2-40B4-BE49-F238E27FC236}">
                    <a16:creationId xmlns:a16="http://schemas.microsoft.com/office/drawing/2014/main" id="{C743F6FA-8C7F-59C4-A06C-39A1A99E7E5C}"/>
                  </a:ext>
                </a:extLst>
              </p:cNvPr>
              <p:cNvSpPr/>
              <p:nvPr/>
            </p:nvSpPr>
            <p:spPr>
              <a:xfrm>
                <a:off x="3809162" y="2213417"/>
                <a:ext cx="27442" cy="54069"/>
              </a:xfrm>
              <a:custGeom>
                <a:avLst/>
                <a:gdLst/>
                <a:ahLst/>
                <a:cxnLst/>
                <a:rect l="l" t="t" r="r" b="b"/>
                <a:pathLst>
                  <a:path w="1045" h="2059" extrusionOk="0">
                    <a:moveTo>
                      <a:pt x="699" y="1"/>
                    </a:moveTo>
                    <a:cubicBezTo>
                      <a:pt x="317" y="1"/>
                      <a:pt x="1" y="307"/>
                      <a:pt x="1" y="690"/>
                    </a:cubicBezTo>
                    <a:lnTo>
                      <a:pt x="1" y="1149"/>
                    </a:lnTo>
                    <a:cubicBezTo>
                      <a:pt x="1" y="1609"/>
                      <a:pt x="345" y="2001"/>
                      <a:pt x="805" y="2059"/>
                    </a:cubicBezTo>
                    <a:cubicBezTo>
                      <a:pt x="738" y="1867"/>
                      <a:pt x="699" y="1657"/>
                      <a:pt x="699" y="1446"/>
                    </a:cubicBezTo>
                    <a:lnTo>
                      <a:pt x="699" y="690"/>
                    </a:lnTo>
                    <a:cubicBezTo>
                      <a:pt x="699" y="307"/>
                      <a:pt x="853" y="1"/>
                      <a:pt x="104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5358;p102">
                <a:extLst>
                  <a:ext uri="{FF2B5EF4-FFF2-40B4-BE49-F238E27FC236}">
                    <a16:creationId xmlns:a16="http://schemas.microsoft.com/office/drawing/2014/main" id="{AC3D3B36-F740-B2B5-0B1B-FB1000687A13}"/>
                  </a:ext>
                </a:extLst>
              </p:cNvPr>
              <p:cNvSpPr/>
              <p:nvPr/>
            </p:nvSpPr>
            <p:spPr>
              <a:xfrm>
                <a:off x="3791331" y="2280039"/>
                <a:ext cx="84452" cy="60319"/>
              </a:xfrm>
              <a:custGeom>
                <a:avLst/>
                <a:gdLst/>
                <a:ahLst/>
                <a:cxnLst/>
                <a:rect l="l" t="t" r="r" b="b"/>
                <a:pathLst>
                  <a:path w="3216" h="2297" extrusionOk="0">
                    <a:moveTo>
                      <a:pt x="1369" y="0"/>
                    </a:moveTo>
                    <a:cubicBezTo>
                      <a:pt x="1216" y="0"/>
                      <a:pt x="1072" y="29"/>
                      <a:pt x="938" y="86"/>
                    </a:cubicBezTo>
                    <a:lnTo>
                      <a:pt x="431" y="287"/>
                    </a:lnTo>
                    <a:cubicBezTo>
                      <a:pt x="173" y="383"/>
                      <a:pt x="0" y="641"/>
                      <a:pt x="0" y="928"/>
                    </a:cubicBezTo>
                    <a:lnTo>
                      <a:pt x="0" y="2067"/>
                    </a:lnTo>
                    <a:cubicBezTo>
                      <a:pt x="0" y="2192"/>
                      <a:pt x="96" y="2297"/>
                      <a:pt x="230" y="2297"/>
                    </a:cubicBezTo>
                    <a:lnTo>
                      <a:pt x="2986" y="2297"/>
                    </a:lnTo>
                    <a:cubicBezTo>
                      <a:pt x="3120" y="2297"/>
                      <a:pt x="3216" y="2192"/>
                      <a:pt x="3216" y="2067"/>
                    </a:cubicBezTo>
                    <a:lnTo>
                      <a:pt x="3216" y="919"/>
                    </a:lnTo>
                    <a:cubicBezTo>
                      <a:pt x="3216" y="641"/>
                      <a:pt x="3044" y="383"/>
                      <a:pt x="2785" y="287"/>
                    </a:cubicBezTo>
                    <a:lnTo>
                      <a:pt x="2269" y="86"/>
                    </a:lnTo>
                    <a:cubicBezTo>
                      <a:pt x="2135" y="29"/>
                      <a:pt x="1991" y="0"/>
                      <a:pt x="1847"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5359;p102">
                <a:extLst>
                  <a:ext uri="{FF2B5EF4-FFF2-40B4-BE49-F238E27FC236}">
                    <a16:creationId xmlns:a16="http://schemas.microsoft.com/office/drawing/2014/main" id="{390B965E-945D-49F4-AE32-2AFF51A788BF}"/>
                  </a:ext>
                </a:extLst>
              </p:cNvPr>
              <p:cNvSpPr/>
              <p:nvPr/>
            </p:nvSpPr>
            <p:spPr>
              <a:xfrm>
                <a:off x="3791068" y="2293353"/>
                <a:ext cx="18119" cy="47005"/>
              </a:xfrm>
              <a:custGeom>
                <a:avLst/>
                <a:gdLst/>
                <a:ahLst/>
                <a:cxnLst/>
                <a:rect l="l" t="t" r="r" b="b"/>
                <a:pathLst>
                  <a:path w="690" h="1790" extrusionOk="0">
                    <a:moveTo>
                      <a:pt x="135" y="0"/>
                    </a:moveTo>
                    <a:cubicBezTo>
                      <a:pt x="49" y="125"/>
                      <a:pt x="1" y="268"/>
                      <a:pt x="1" y="412"/>
                    </a:cubicBezTo>
                    <a:lnTo>
                      <a:pt x="1" y="1551"/>
                    </a:lnTo>
                    <a:cubicBezTo>
                      <a:pt x="1" y="1685"/>
                      <a:pt x="106" y="1780"/>
                      <a:pt x="230" y="1780"/>
                    </a:cubicBezTo>
                    <a:lnTo>
                      <a:pt x="690" y="1790"/>
                    </a:lnTo>
                    <a:lnTo>
                      <a:pt x="690" y="651"/>
                    </a:lnTo>
                    <a:cubicBezTo>
                      <a:pt x="690" y="508"/>
                      <a:pt x="623" y="374"/>
                      <a:pt x="508" y="287"/>
                    </a:cubicBezTo>
                    <a:lnTo>
                      <a:pt x="135"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5360;p102">
                <a:extLst>
                  <a:ext uri="{FF2B5EF4-FFF2-40B4-BE49-F238E27FC236}">
                    <a16:creationId xmlns:a16="http://schemas.microsoft.com/office/drawing/2014/main" id="{6FFDA2D7-C257-A53C-4E99-F6C4628C4DB4}"/>
                  </a:ext>
                </a:extLst>
              </p:cNvPr>
              <p:cNvSpPr/>
              <p:nvPr/>
            </p:nvSpPr>
            <p:spPr>
              <a:xfrm>
                <a:off x="3857664" y="2293589"/>
                <a:ext cx="17883" cy="47032"/>
              </a:xfrm>
              <a:custGeom>
                <a:avLst/>
                <a:gdLst/>
                <a:ahLst/>
                <a:cxnLst/>
                <a:rect l="l" t="t" r="r" b="b"/>
                <a:pathLst>
                  <a:path w="681" h="1791" extrusionOk="0">
                    <a:moveTo>
                      <a:pt x="546" y="1"/>
                    </a:moveTo>
                    <a:lnTo>
                      <a:pt x="183" y="288"/>
                    </a:lnTo>
                    <a:cubicBezTo>
                      <a:pt x="68" y="365"/>
                      <a:pt x="1" y="499"/>
                      <a:pt x="1" y="642"/>
                    </a:cubicBezTo>
                    <a:lnTo>
                      <a:pt x="1" y="1781"/>
                    </a:lnTo>
                    <a:lnTo>
                      <a:pt x="451" y="1791"/>
                    </a:lnTo>
                    <a:cubicBezTo>
                      <a:pt x="585" y="1791"/>
                      <a:pt x="680" y="1685"/>
                      <a:pt x="680" y="1561"/>
                    </a:cubicBezTo>
                    <a:lnTo>
                      <a:pt x="680" y="412"/>
                    </a:lnTo>
                    <a:cubicBezTo>
                      <a:pt x="680" y="269"/>
                      <a:pt x="633" y="125"/>
                      <a:pt x="546"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5361;p102">
                <a:extLst>
                  <a:ext uri="{FF2B5EF4-FFF2-40B4-BE49-F238E27FC236}">
                    <a16:creationId xmlns:a16="http://schemas.microsoft.com/office/drawing/2014/main" id="{C1DE44DA-80CB-3A08-9943-3FCE8CF2F6EE}"/>
                  </a:ext>
                </a:extLst>
              </p:cNvPr>
              <p:cNvSpPr/>
              <p:nvPr/>
            </p:nvSpPr>
            <p:spPr>
              <a:xfrm>
                <a:off x="3700340" y="2213417"/>
                <a:ext cx="48528" cy="72661"/>
              </a:xfrm>
              <a:custGeom>
                <a:avLst/>
                <a:gdLst/>
                <a:ahLst/>
                <a:cxnLst/>
                <a:rect l="l" t="t" r="r" b="b"/>
                <a:pathLst>
                  <a:path w="1848" h="2767" extrusionOk="0">
                    <a:moveTo>
                      <a:pt x="700" y="1"/>
                    </a:moveTo>
                    <a:cubicBezTo>
                      <a:pt x="317" y="1"/>
                      <a:pt x="1" y="307"/>
                      <a:pt x="1" y="690"/>
                    </a:cubicBezTo>
                    <a:lnTo>
                      <a:pt x="1" y="1446"/>
                    </a:lnTo>
                    <a:cubicBezTo>
                      <a:pt x="20" y="1676"/>
                      <a:pt x="97" y="1896"/>
                      <a:pt x="231" y="2068"/>
                    </a:cubicBezTo>
                    <a:cubicBezTo>
                      <a:pt x="384" y="2250"/>
                      <a:pt x="460" y="2470"/>
                      <a:pt x="460" y="2690"/>
                    </a:cubicBezTo>
                    <a:lnTo>
                      <a:pt x="460" y="2767"/>
                    </a:lnTo>
                    <a:lnTo>
                      <a:pt x="1389" y="2767"/>
                    </a:lnTo>
                    <a:lnTo>
                      <a:pt x="1389" y="2633"/>
                    </a:lnTo>
                    <a:cubicBezTo>
                      <a:pt x="1389" y="2441"/>
                      <a:pt x="1446" y="2260"/>
                      <a:pt x="1570" y="2126"/>
                    </a:cubicBezTo>
                    <a:lnTo>
                      <a:pt x="1657" y="2020"/>
                    </a:lnTo>
                    <a:cubicBezTo>
                      <a:pt x="1771" y="1877"/>
                      <a:pt x="1838" y="1704"/>
                      <a:pt x="1848" y="1513"/>
                    </a:cubicBezTo>
                    <a:lnTo>
                      <a:pt x="1848" y="690"/>
                    </a:lnTo>
                    <a:cubicBezTo>
                      <a:pt x="1848" y="307"/>
                      <a:pt x="153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5362;p102">
                <a:extLst>
                  <a:ext uri="{FF2B5EF4-FFF2-40B4-BE49-F238E27FC236}">
                    <a16:creationId xmlns:a16="http://schemas.microsoft.com/office/drawing/2014/main" id="{7C562EC4-0004-4F3D-332E-2C93B392DC3D}"/>
                  </a:ext>
                </a:extLst>
              </p:cNvPr>
              <p:cNvSpPr/>
              <p:nvPr/>
            </p:nvSpPr>
            <p:spPr>
              <a:xfrm>
                <a:off x="3700340" y="2213417"/>
                <a:ext cx="27179" cy="72661"/>
              </a:xfrm>
              <a:custGeom>
                <a:avLst/>
                <a:gdLst/>
                <a:ahLst/>
                <a:cxnLst/>
                <a:rect l="l" t="t" r="r" b="b"/>
                <a:pathLst>
                  <a:path w="1035" h="2767" extrusionOk="0">
                    <a:moveTo>
                      <a:pt x="690" y="1"/>
                    </a:moveTo>
                    <a:cubicBezTo>
                      <a:pt x="307" y="1"/>
                      <a:pt x="1" y="307"/>
                      <a:pt x="1" y="690"/>
                    </a:cubicBezTo>
                    <a:lnTo>
                      <a:pt x="1" y="1456"/>
                    </a:lnTo>
                    <a:cubicBezTo>
                      <a:pt x="10" y="1676"/>
                      <a:pt x="87" y="1896"/>
                      <a:pt x="231" y="2078"/>
                    </a:cubicBezTo>
                    <a:cubicBezTo>
                      <a:pt x="374" y="2250"/>
                      <a:pt x="460" y="2470"/>
                      <a:pt x="460" y="2700"/>
                    </a:cubicBezTo>
                    <a:lnTo>
                      <a:pt x="460" y="2767"/>
                    </a:lnTo>
                    <a:lnTo>
                      <a:pt x="920" y="2767"/>
                    </a:lnTo>
                    <a:lnTo>
                      <a:pt x="920" y="2700"/>
                    </a:lnTo>
                    <a:cubicBezTo>
                      <a:pt x="920" y="2480"/>
                      <a:pt x="891" y="2269"/>
                      <a:pt x="814" y="2078"/>
                    </a:cubicBezTo>
                    <a:cubicBezTo>
                      <a:pt x="738" y="1877"/>
                      <a:pt x="690" y="1666"/>
                      <a:pt x="690" y="1456"/>
                    </a:cubicBezTo>
                    <a:lnTo>
                      <a:pt x="690" y="690"/>
                    </a:lnTo>
                    <a:cubicBezTo>
                      <a:pt x="690" y="307"/>
                      <a:pt x="843" y="1"/>
                      <a:pt x="1035"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5363;p102">
                <a:extLst>
                  <a:ext uri="{FF2B5EF4-FFF2-40B4-BE49-F238E27FC236}">
                    <a16:creationId xmlns:a16="http://schemas.microsoft.com/office/drawing/2014/main" id="{0306750A-7FC7-3361-E445-84FE43596041}"/>
                  </a:ext>
                </a:extLst>
              </p:cNvPr>
              <p:cNvSpPr/>
              <p:nvPr/>
            </p:nvSpPr>
            <p:spPr>
              <a:xfrm>
                <a:off x="3700340" y="2213417"/>
                <a:ext cx="48528" cy="54332"/>
              </a:xfrm>
              <a:custGeom>
                <a:avLst/>
                <a:gdLst/>
                <a:ahLst/>
                <a:cxnLst/>
                <a:rect l="l" t="t" r="r" b="b"/>
                <a:pathLst>
                  <a:path w="1848" h="2069" extrusionOk="0">
                    <a:moveTo>
                      <a:pt x="690" y="1"/>
                    </a:moveTo>
                    <a:cubicBezTo>
                      <a:pt x="317" y="1"/>
                      <a:pt x="1" y="307"/>
                      <a:pt x="1" y="690"/>
                    </a:cubicBezTo>
                    <a:lnTo>
                      <a:pt x="1" y="1149"/>
                    </a:lnTo>
                    <a:cubicBezTo>
                      <a:pt x="1" y="1657"/>
                      <a:pt x="412" y="2068"/>
                      <a:pt x="929" y="2068"/>
                    </a:cubicBezTo>
                    <a:cubicBezTo>
                      <a:pt x="1436" y="2068"/>
                      <a:pt x="1848" y="1657"/>
                      <a:pt x="1848" y="1149"/>
                    </a:cubicBezTo>
                    <a:lnTo>
                      <a:pt x="1848" y="690"/>
                    </a:lnTo>
                    <a:cubicBezTo>
                      <a:pt x="1848" y="307"/>
                      <a:pt x="153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5364;p102">
                <a:extLst>
                  <a:ext uri="{FF2B5EF4-FFF2-40B4-BE49-F238E27FC236}">
                    <a16:creationId xmlns:a16="http://schemas.microsoft.com/office/drawing/2014/main" id="{6074235D-C48A-2CFF-9D9C-5AD8616F5864}"/>
                  </a:ext>
                </a:extLst>
              </p:cNvPr>
              <p:cNvSpPr/>
              <p:nvPr/>
            </p:nvSpPr>
            <p:spPr>
              <a:xfrm>
                <a:off x="3700340" y="2213417"/>
                <a:ext cx="27442" cy="54069"/>
              </a:xfrm>
              <a:custGeom>
                <a:avLst/>
                <a:gdLst/>
                <a:ahLst/>
                <a:cxnLst/>
                <a:rect l="l" t="t" r="r" b="b"/>
                <a:pathLst>
                  <a:path w="1045" h="2059" extrusionOk="0">
                    <a:moveTo>
                      <a:pt x="700" y="1"/>
                    </a:moveTo>
                    <a:cubicBezTo>
                      <a:pt x="317" y="1"/>
                      <a:pt x="1" y="307"/>
                      <a:pt x="1" y="690"/>
                    </a:cubicBezTo>
                    <a:lnTo>
                      <a:pt x="1" y="1149"/>
                    </a:lnTo>
                    <a:cubicBezTo>
                      <a:pt x="1" y="1609"/>
                      <a:pt x="345" y="2001"/>
                      <a:pt x="805" y="2059"/>
                    </a:cubicBezTo>
                    <a:cubicBezTo>
                      <a:pt x="738" y="1867"/>
                      <a:pt x="700" y="1657"/>
                      <a:pt x="700" y="1446"/>
                    </a:cubicBezTo>
                    <a:lnTo>
                      <a:pt x="700" y="690"/>
                    </a:lnTo>
                    <a:cubicBezTo>
                      <a:pt x="700" y="307"/>
                      <a:pt x="853" y="1"/>
                      <a:pt x="104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5365;p102">
                <a:extLst>
                  <a:ext uri="{FF2B5EF4-FFF2-40B4-BE49-F238E27FC236}">
                    <a16:creationId xmlns:a16="http://schemas.microsoft.com/office/drawing/2014/main" id="{73D7D7AB-DDE1-DA38-FEC0-018D33F8C0AD}"/>
                  </a:ext>
                </a:extLst>
              </p:cNvPr>
              <p:cNvSpPr/>
              <p:nvPr/>
            </p:nvSpPr>
            <p:spPr>
              <a:xfrm>
                <a:off x="3682247" y="2280039"/>
                <a:ext cx="84741" cy="60319"/>
              </a:xfrm>
              <a:custGeom>
                <a:avLst/>
                <a:gdLst/>
                <a:ahLst/>
                <a:cxnLst/>
                <a:rect l="l" t="t" r="r" b="b"/>
                <a:pathLst>
                  <a:path w="3227" h="2297" extrusionOk="0">
                    <a:moveTo>
                      <a:pt x="1379" y="0"/>
                    </a:moveTo>
                    <a:cubicBezTo>
                      <a:pt x="1226" y="0"/>
                      <a:pt x="1082" y="29"/>
                      <a:pt x="948" y="86"/>
                    </a:cubicBezTo>
                    <a:lnTo>
                      <a:pt x="441" y="287"/>
                    </a:lnTo>
                    <a:cubicBezTo>
                      <a:pt x="173" y="392"/>
                      <a:pt x="1" y="641"/>
                      <a:pt x="1" y="928"/>
                    </a:cubicBezTo>
                    <a:lnTo>
                      <a:pt x="1" y="2067"/>
                    </a:lnTo>
                    <a:cubicBezTo>
                      <a:pt x="1" y="2201"/>
                      <a:pt x="106" y="2297"/>
                      <a:pt x="231" y="2297"/>
                    </a:cubicBezTo>
                    <a:lnTo>
                      <a:pt x="2996" y="2297"/>
                    </a:lnTo>
                    <a:cubicBezTo>
                      <a:pt x="3121" y="2297"/>
                      <a:pt x="3226" y="2201"/>
                      <a:pt x="3226" y="2067"/>
                    </a:cubicBezTo>
                    <a:lnTo>
                      <a:pt x="3226" y="919"/>
                    </a:lnTo>
                    <a:cubicBezTo>
                      <a:pt x="3226" y="641"/>
                      <a:pt x="3054" y="383"/>
                      <a:pt x="2795" y="287"/>
                    </a:cubicBezTo>
                    <a:lnTo>
                      <a:pt x="2279" y="86"/>
                    </a:lnTo>
                    <a:cubicBezTo>
                      <a:pt x="2145" y="29"/>
                      <a:pt x="2001" y="0"/>
                      <a:pt x="1857"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5366;p102">
                <a:extLst>
                  <a:ext uri="{FF2B5EF4-FFF2-40B4-BE49-F238E27FC236}">
                    <a16:creationId xmlns:a16="http://schemas.microsoft.com/office/drawing/2014/main" id="{9BA90ECA-EFC7-0C64-0F0C-3375151FA6AF}"/>
                  </a:ext>
                </a:extLst>
              </p:cNvPr>
              <p:cNvSpPr/>
              <p:nvPr/>
            </p:nvSpPr>
            <p:spPr>
              <a:xfrm>
                <a:off x="3682247" y="2293353"/>
                <a:ext cx="18119" cy="47005"/>
              </a:xfrm>
              <a:custGeom>
                <a:avLst/>
                <a:gdLst/>
                <a:ahLst/>
                <a:cxnLst/>
                <a:rect l="l" t="t" r="r" b="b"/>
                <a:pathLst>
                  <a:path w="690" h="1790" extrusionOk="0">
                    <a:moveTo>
                      <a:pt x="135" y="0"/>
                    </a:moveTo>
                    <a:cubicBezTo>
                      <a:pt x="49" y="125"/>
                      <a:pt x="1" y="268"/>
                      <a:pt x="1" y="412"/>
                    </a:cubicBezTo>
                    <a:lnTo>
                      <a:pt x="1" y="1560"/>
                    </a:lnTo>
                    <a:cubicBezTo>
                      <a:pt x="1" y="1685"/>
                      <a:pt x="106" y="1790"/>
                      <a:pt x="231" y="1790"/>
                    </a:cubicBezTo>
                    <a:lnTo>
                      <a:pt x="690" y="1790"/>
                    </a:lnTo>
                    <a:lnTo>
                      <a:pt x="690" y="651"/>
                    </a:lnTo>
                    <a:cubicBezTo>
                      <a:pt x="690" y="508"/>
                      <a:pt x="623" y="374"/>
                      <a:pt x="508" y="287"/>
                    </a:cubicBezTo>
                    <a:lnTo>
                      <a:pt x="135"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5367;p102">
                <a:extLst>
                  <a:ext uri="{FF2B5EF4-FFF2-40B4-BE49-F238E27FC236}">
                    <a16:creationId xmlns:a16="http://schemas.microsoft.com/office/drawing/2014/main" id="{77428132-EF89-D8BD-1930-0C57FE9624D1}"/>
                  </a:ext>
                </a:extLst>
              </p:cNvPr>
              <p:cNvSpPr/>
              <p:nvPr/>
            </p:nvSpPr>
            <p:spPr>
              <a:xfrm>
                <a:off x="3748842" y="2293589"/>
                <a:ext cx="18146" cy="47032"/>
              </a:xfrm>
              <a:custGeom>
                <a:avLst/>
                <a:gdLst/>
                <a:ahLst/>
                <a:cxnLst/>
                <a:rect l="l" t="t" r="r" b="b"/>
                <a:pathLst>
                  <a:path w="691" h="1791" extrusionOk="0">
                    <a:moveTo>
                      <a:pt x="556" y="1"/>
                    </a:moveTo>
                    <a:lnTo>
                      <a:pt x="183" y="288"/>
                    </a:lnTo>
                    <a:cubicBezTo>
                      <a:pt x="68" y="365"/>
                      <a:pt x="1" y="499"/>
                      <a:pt x="1" y="642"/>
                    </a:cubicBezTo>
                    <a:lnTo>
                      <a:pt x="1" y="1781"/>
                    </a:lnTo>
                    <a:lnTo>
                      <a:pt x="460" y="1791"/>
                    </a:lnTo>
                    <a:cubicBezTo>
                      <a:pt x="585" y="1791"/>
                      <a:pt x="690" y="1685"/>
                      <a:pt x="690" y="1561"/>
                    </a:cubicBezTo>
                    <a:lnTo>
                      <a:pt x="690" y="412"/>
                    </a:lnTo>
                    <a:cubicBezTo>
                      <a:pt x="690" y="269"/>
                      <a:pt x="642" y="125"/>
                      <a:pt x="556"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5368;p102">
                <a:extLst>
                  <a:ext uri="{FF2B5EF4-FFF2-40B4-BE49-F238E27FC236}">
                    <a16:creationId xmlns:a16="http://schemas.microsoft.com/office/drawing/2014/main" id="{ECB870D1-FCEB-6C5B-C67A-DF29E807D6A4}"/>
                  </a:ext>
                </a:extLst>
              </p:cNvPr>
              <p:cNvSpPr/>
              <p:nvPr/>
            </p:nvSpPr>
            <p:spPr>
              <a:xfrm>
                <a:off x="3591519" y="2213417"/>
                <a:ext cx="48555" cy="72661"/>
              </a:xfrm>
              <a:custGeom>
                <a:avLst/>
                <a:gdLst/>
                <a:ahLst/>
                <a:cxnLst/>
                <a:rect l="l" t="t" r="r" b="b"/>
                <a:pathLst>
                  <a:path w="1849" h="2767" extrusionOk="0">
                    <a:moveTo>
                      <a:pt x="700" y="1"/>
                    </a:moveTo>
                    <a:cubicBezTo>
                      <a:pt x="317" y="1"/>
                      <a:pt x="1" y="307"/>
                      <a:pt x="1" y="690"/>
                    </a:cubicBezTo>
                    <a:lnTo>
                      <a:pt x="1" y="1446"/>
                    </a:lnTo>
                    <a:cubicBezTo>
                      <a:pt x="20" y="1676"/>
                      <a:pt x="97" y="1896"/>
                      <a:pt x="231" y="2068"/>
                    </a:cubicBezTo>
                    <a:cubicBezTo>
                      <a:pt x="384" y="2250"/>
                      <a:pt x="460" y="2470"/>
                      <a:pt x="460" y="2690"/>
                    </a:cubicBezTo>
                    <a:lnTo>
                      <a:pt x="460" y="2767"/>
                    </a:lnTo>
                    <a:lnTo>
                      <a:pt x="1389" y="2767"/>
                    </a:lnTo>
                    <a:lnTo>
                      <a:pt x="1389" y="2633"/>
                    </a:lnTo>
                    <a:cubicBezTo>
                      <a:pt x="1389" y="2441"/>
                      <a:pt x="1456" y="2260"/>
                      <a:pt x="1570" y="2126"/>
                    </a:cubicBezTo>
                    <a:lnTo>
                      <a:pt x="1657" y="2020"/>
                    </a:lnTo>
                    <a:cubicBezTo>
                      <a:pt x="1771" y="1877"/>
                      <a:pt x="1838" y="1704"/>
                      <a:pt x="1848" y="1513"/>
                    </a:cubicBezTo>
                    <a:lnTo>
                      <a:pt x="1848" y="690"/>
                    </a:lnTo>
                    <a:cubicBezTo>
                      <a:pt x="1848" y="307"/>
                      <a:pt x="1542" y="1"/>
                      <a:pt x="1159"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369;p102">
                <a:extLst>
                  <a:ext uri="{FF2B5EF4-FFF2-40B4-BE49-F238E27FC236}">
                    <a16:creationId xmlns:a16="http://schemas.microsoft.com/office/drawing/2014/main" id="{1E008D8D-7492-DD23-FFBA-924D02A77722}"/>
                  </a:ext>
                </a:extLst>
              </p:cNvPr>
              <p:cNvSpPr/>
              <p:nvPr/>
            </p:nvSpPr>
            <p:spPr>
              <a:xfrm>
                <a:off x="3591519" y="2213417"/>
                <a:ext cx="27179" cy="72661"/>
              </a:xfrm>
              <a:custGeom>
                <a:avLst/>
                <a:gdLst/>
                <a:ahLst/>
                <a:cxnLst/>
                <a:rect l="l" t="t" r="r" b="b"/>
                <a:pathLst>
                  <a:path w="1035" h="2767" extrusionOk="0">
                    <a:moveTo>
                      <a:pt x="700" y="1"/>
                    </a:moveTo>
                    <a:cubicBezTo>
                      <a:pt x="317" y="1"/>
                      <a:pt x="1" y="307"/>
                      <a:pt x="1" y="690"/>
                    </a:cubicBezTo>
                    <a:lnTo>
                      <a:pt x="1" y="1456"/>
                    </a:lnTo>
                    <a:cubicBezTo>
                      <a:pt x="20" y="1676"/>
                      <a:pt x="97" y="1896"/>
                      <a:pt x="231" y="2078"/>
                    </a:cubicBezTo>
                    <a:cubicBezTo>
                      <a:pt x="384" y="2250"/>
                      <a:pt x="460" y="2470"/>
                      <a:pt x="460" y="2700"/>
                    </a:cubicBezTo>
                    <a:lnTo>
                      <a:pt x="460" y="2767"/>
                    </a:lnTo>
                    <a:lnTo>
                      <a:pt x="929" y="2767"/>
                    </a:lnTo>
                    <a:lnTo>
                      <a:pt x="929" y="2700"/>
                    </a:lnTo>
                    <a:cubicBezTo>
                      <a:pt x="929" y="2480"/>
                      <a:pt x="891" y="2269"/>
                      <a:pt x="814" y="2078"/>
                    </a:cubicBezTo>
                    <a:cubicBezTo>
                      <a:pt x="738" y="1877"/>
                      <a:pt x="690" y="1666"/>
                      <a:pt x="690" y="1456"/>
                    </a:cubicBezTo>
                    <a:lnTo>
                      <a:pt x="690" y="690"/>
                    </a:lnTo>
                    <a:cubicBezTo>
                      <a:pt x="690" y="307"/>
                      <a:pt x="843" y="1"/>
                      <a:pt x="1035"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5370;p102">
                <a:extLst>
                  <a:ext uri="{FF2B5EF4-FFF2-40B4-BE49-F238E27FC236}">
                    <a16:creationId xmlns:a16="http://schemas.microsoft.com/office/drawing/2014/main" id="{CF554AF5-3F26-68A0-1F5E-993EB75CF7B2}"/>
                  </a:ext>
                </a:extLst>
              </p:cNvPr>
              <p:cNvSpPr/>
              <p:nvPr/>
            </p:nvSpPr>
            <p:spPr>
              <a:xfrm>
                <a:off x="3591519" y="2213417"/>
                <a:ext cx="48555" cy="54332"/>
              </a:xfrm>
              <a:custGeom>
                <a:avLst/>
                <a:gdLst/>
                <a:ahLst/>
                <a:cxnLst/>
                <a:rect l="l" t="t" r="r" b="b"/>
                <a:pathLst>
                  <a:path w="1849" h="2069" extrusionOk="0">
                    <a:moveTo>
                      <a:pt x="690" y="1"/>
                    </a:moveTo>
                    <a:cubicBezTo>
                      <a:pt x="317" y="1"/>
                      <a:pt x="1" y="307"/>
                      <a:pt x="1" y="690"/>
                    </a:cubicBezTo>
                    <a:lnTo>
                      <a:pt x="1" y="1149"/>
                    </a:lnTo>
                    <a:cubicBezTo>
                      <a:pt x="1" y="1657"/>
                      <a:pt x="412" y="2068"/>
                      <a:pt x="929" y="2068"/>
                    </a:cubicBezTo>
                    <a:cubicBezTo>
                      <a:pt x="1437" y="2068"/>
                      <a:pt x="1848" y="1657"/>
                      <a:pt x="1848" y="1149"/>
                    </a:cubicBezTo>
                    <a:lnTo>
                      <a:pt x="1848" y="690"/>
                    </a:lnTo>
                    <a:cubicBezTo>
                      <a:pt x="1848" y="307"/>
                      <a:pt x="1532" y="1"/>
                      <a:pt x="11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5371;p102">
                <a:extLst>
                  <a:ext uri="{FF2B5EF4-FFF2-40B4-BE49-F238E27FC236}">
                    <a16:creationId xmlns:a16="http://schemas.microsoft.com/office/drawing/2014/main" id="{2567CFFA-CDD5-5931-C4C6-C558912FE181}"/>
                  </a:ext>
                </a:extLst>
              </p:cNvPr>
              <p:cNvSpPr/>
              <p:nvPr/>
            </p:nvSpPr>
            <p:spPr>
              <a:xfrm>
                <a:off x="3591519" y="2213417"/>
                <a:ext cx="27442" cy="54069"/>
              </a:xfrm>
              <a:custGeom>
                <a:avLst/>
                <a:gdLst/>
                <a:ahLst/>
                <a:cxnLst/>
                <a:rect l="l" t="t" r="r" b="b"/>
                <a:pathLst>
                  <a:path w="1045" h="2059" extrusionOk="0">
                    <a:moveTo>
                      <a:pt x="700" y="1"/>
                    </a:moveTo>
                    <a:cubicBezTo>
                      <a:pt x="317" y="1"/>
                      <a:pt x="1" y="307"/>
                      <a:pt x="1" y="690"/>
                    </a:cubicBezTo>
                    <a:lnTo>
                      <a:pt x="1" y="1149"/>
                    </a:lnTo>
                    <a:cubicBezTo>
                      <a:pt x="1" y="1609"/>
                      <a:pt x="346" y="2001"/>
                      <a:pt x="805" y="2059"/>
                    </a:cubicBezTo>
                    <a:cubicBezTo>
                      <a:pt x="738" y="1867"/>
                      <a:pt x="700" y="1657"/>
                      <a:pt x="700" y="1446"/>
                    </a:cubicBezTo>
                    <a:lnTo>
                      <a:pt x="700" y="690"/>
                    </a:lnTo>
                    <a:cubicBezTo>
                      <a:pt x="700" y="307"/>
                      <a:pt x="853" y="1"/>
                      <a:pt x="104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5372;p102">
                <a:extLst>
                  <a:ext uri="{FF2B5EF4-FFF2-40B4-BE49-F238E27FC236}">
                    <a16:creationId xmlns:a16="http://schemas.microsoft.com/office/drawing/2014/main" id="{5689C115-38CB-D86C-D56B-D1D7636F362C}"/>
                  </a:ext>
                </a:extLst>
              </p:cNvPr>
              <p:cNvSpPr/>
              <p:nvPr/>
            </p:nvSpPr>
            <p:spPr>
              <a:xfrm>
                <a:off x="3573688" y="2280039"/>
                <a:ext cx="84478" cy="60319"/>
              </a:xfrm>
              <a:custGeom>
                <a:avLst/>
                <a:gdLst/>
                <a:ahLst/>
                <a:cxnLst/>
                <a:rect l="l" t="t" r="r" b="b"/>
                <a:pathLst>
                  <a:path w="3217" h="2297" extrusionOk="0">
                    <a:moveTo>
                      <a:pt x="1369" y="0"/>
                    </a:moveTo>
                    <a:cubicBezTo>
                      <a:pt x="1225" y="0"/>
                      <a:pt x="1082" y="29"/>
                      <a:pt x="948" y="86"/>
                    </a:cubicBezTo>
                    <a:lnTo>
                      <a:pt x="431" y="287"/>
                    </a:lnTo>
                    <a:cubicBezTo>
                      <a:pt x="173" y="392"/>
                      <a:pt x="0" y="641"/>
                      <a:pt x="0" y="928"/>
                    </a:cubicBezTo>
                    <a:lnTo>
                      <a:pt x="0" y="2067"/>
                    </a:lnTo>
                    <a:cubicBezTo>
                      <a:pt x="0" y="2201"/>
                      <a:pt x="96" y="2297"/>
                      <a:pt x="230" y="2297"/>
                    </a:cubicBezTo>
                    <a:lnTo>
                      <a:pt x="2986" y="2297"/>
                    </a:lnTo>
                    <a:cubicBezTo>
                      <a:pt x="3120" y="2297"/>
                      <a:pt x="3216" y="2192"/>
                      <a:pt x="3216" y="2067"/>
                    </a:cubicBezTo>
                    <a:lnTo>
                      <a:pt x="3216" y="919"/>
                    </a:lnTo>
                    <a:cubicBezTo>
                      <a:pt x="3216" y="641"/>
                      <a:pt x="3044" y="383"/>
                      <a:pt x="2785" y="287"/>
                    </a:cubicBezTo>
                    <a:lnTo>
                      <a:pt x="2269" y="86"/>
                    </a:lnTo>
                    <a:cubicBezTo>
                      <a:pt x="2135" y="29"/>
                      <a:pt x="1991" y="0"/>
                      <a:pt x="1848"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5373;p102">
                <a:extLst>
                  <a:ext uri="{FF2B5EF4-FFF2-40B4-BE49-F238E27FC236}">
                    <a16:creationId xmlns:a16="http://schemas.microsoft.com/office/drawing/2014/main" id="{39B23626-802A-6ADD-8944-BBA241E037AA}"/>
                  </a:ext>
                </a:extLst>
              </p:cNvPr>
              <p:cNvSpPr/>
              <p:nvPr/>
            </p:nvSpPr>
            <p:spPr>
              <a:xfrm>
                <a:off x="3573426" y="2293353"/>
                <a:ext cx="18119" cy="47005"/>
              </a:xfrm>
              <a:custGeom>
                <a:avLst/>
                <a:gdLst/>
                <a:ahLst/>
                <a:cxnLst/>
                <a:rect l="l" t="t" r="r" b="b"/>
                <a:pathLst>
                  <a:path w="690" h="1790" extrusionOk="0">
                    <a:moveTo>
                      <a:pt x="135" y="0"/>
                    </a:moveTo>
                    <a:cubicBezTo>
                      <a:pt x="49" y="125"/>
                      <a:pt x="1" y="268"/>
                      <a:pt x="1" y="412"/>
                    </a:cubicBezTo>
                    <a:lnTo>
                      <a:pt x="1" y="1551"/>
                    </a:lnTo>
                    <a:cubicBezTo>
                      <a:pt x="1" y="1685"/>
                      <a:pt x="106" y="1780"/>
                      <a:pt x="231" y="1780"/>
                    </a:cubicBezTo>
                    <a:lnTo>
                      <a:pt x="690" y="1790"/>
                    </a:lnTo>
                    <a:lnTo>
                      <a:pt x="690" y="651"/>
                    </a:lnTo>
                    <a:cubicBezTo>
                      <a:pt x="690" y="508"/>
                      <a:pt x="623" y="374"/>
                      <a:pt x="508" y="287"/>
                    </a:cubicBezTo>
                    <a:lnTo>
                      <a:pt x="135" y="0"/>
                    </a:ln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5374;p102">
                <a:extLst>
                  <a:ext uri="{FF2B5EF4-FFF2-40B4-BE49-F238E27FC236}">
                    <a16:creationId xmlns:a16="http://schemas.microsoft.com/office/drawing/2014/main" id="{57ABD85D-CA05-02A4-03E0-B717453C269C}"/>
                  </a:ext>
                </a:extLst>
              </p:cNvPr>
              <p:cNvSpPr/>
              <p:nvPr/>
            </p:nvSpPr>
            <p:spPr>
              <a:xfrm>
                <a:off x="3640047" y="2293353"/>
                <a:ext cx="18119" cy="47005"/>
              </a:xfrm>
              <a:custGeom>
                <a:avLst/>
                <a:gdLst/>
                <a:ahLst/>
                <a:cxnLst/>
                <a:rect l="l" t="t" r="r" b="b"/>
                <a:pathLst>
                  <a:path w="690" h="1790" extrusionOk="0">
                    <a:moveTo>
                      <a:pt x="555" y="0"/>
                    </a:moveTo>
                    <a:lnTo>
                      <a:pt x="182" y="287"/>
                    </a:lnTo>
                    <a:cubicBezTo>
                      <a:pt x="67" y="374"/>
                      <a:pt x="0" y="508"/>
                      <a:pt x="0" y="651"/>
                    </a:cubicBezTo>
                    <a:lnTo>
                      <a:pt x="0" y="1790"/>
                    </a:lnTo>
                    <a:lnTo>
                      <a:pt x="459" y="1790"/>
                    </a:lnTo>
                    <a:cubicBezTo>
                      <a:pt x="584" y="1790"/>
                      <a:pt x="689" y="1685"/>
                      <a:pt x="689" y="1560"/>
                    </a:cubicBezTo>
                    <a:lnTo>
                      <a:pt x="689" y="412"/>
                    </a:lnTo>
                    <a:cubicBezTo>
                      <a:pt x="689" y="268"/>
                      <a:pt x="641" y="125"/>
                      <a:pt x="555"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5375;p102">
                <a:extLst>
                  <a:ext uri="{FF2B5EF4-FFF2-40B4-BE49-F238E27FC236}">
                    <a16:creationId xmlns:a16="http://schemas.microsoft.com/office/drawing/2014/main" id="{75443337-C4D0-91BE-B971-B9644E198C24}"/>
                  </a:ext>
                </a:extLst>
              </p:cNvPr>
              <p:cNvSpPr/>
              <p:nvPr/>
            </p:nvSpPr>
            <p:spPr>
              <a:xfrm>
                <a:off x="3666228" y="2068409"/>
                <a:ext cx="117041" cy="24159"/>
              </a:xfrm>
              <a:custGeom>
                <a:avLst/>
                <a:gdLst/>
                <a:ahLst/>
                <a:cxnLst/>
                <a:rect l="l" t="t" r="r" b="b"/>
                <a:pathLst>
                  <a:path w="4457" h="920" extrusionOk="0">
                    <a:moveTo>
                      <a:pt x="215" y="0"/>
                    </a:moveTo>
                    <a:cubicBezTo>
                      <a:pt x="79" y="0"/>
                      <a:pt x="0" y="148"/>
                      <a:pt x="65" y="259"/>
                    </a:cubicBezTo>
                    <a:lnTo>
                      <a:pt x="324" y="795"/>
                    </a:lnTo>
                    <a:cubicBezTo>
                      <a:pt x="362" y="872"/>
                      <a:pt x="439" y="920"/>
                      <a:pt x="534" y="920"/>
                    </a:cubicBezTo>
                    <a:lnTo>
                      <a:pt x="3922" y="920"/>
                    </a:lnTo>
                    <a:cubicBezTo>
                      <a:pt x="4008" y="920"/>
                      <a:pt x="4094" y="872"/>
                      <a:pt x="4133" y="795"/>
                    </a:cubicBezTo>
                    <a:lnTo>
                      <a:pt x="4401" y="259"/>
                    </a:lnTo>
                    <a:cubicBezTo>
                      <a:pt x="4456" y="148"/>
                      <a:pt x="4377" y="0"/>
                      <a:pt x="4250" y="0"/>
                    </a:cubicBezTo>
                    <a:cubicBezTo>
                      <a:pt x="4246" y="0"/>
                      <a:pt x="4242" y="1"/>
                      <a:pt x="4238" y="1"/>
                    </a:cubicBezTo>
                    <a:lnTo>
                      <a:pt x="228" y="1"/>
                    </a:lnTo>
                    <a:cubicBezTo>
                      <a:pt x="224" y="1"/>
                      <a:pt x="219" y="0"/>
                      <a:pt x="215"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5376;p102">
                <a:extLst>
                  <a:ext uri="{FF2B5EF4-FFF2-40B4-BE49-F238E27FC236}">
                    <a16:creationId xmlns:a16="http://schemas.microsoft.com/office/drawing/2014/main" id="{5B351A83-BED5-DAAC-0FF7-D8BF4873404A}"/>
                  </a:ext>
                </a:extLst>
              </p:cNvPr>
              <p:cNvSpPr/>
              <p:nvPr/>
            </p:nvSpPr>
            <p:spPr>
              <a:xfrm>
                <a:off x="3706380" y="2110635"/>
                <a:ext cx="36475" cy="18119"/>
              </a:xfrm>
              <a:custGeom>
                <a:avLst/>
                <a:gdLst/>
                <a:ahLst/>
                <a:cxnLst/>
                <a:rect l="l" t="t" r="r" b="b"/>
                <a:pathLst>
                  <a:path w="1389" h="690" extrusionOk="0">
                    <a:moveTo>
                      <a:pt x="230" y="1"/>
                    </a:moveTo>
                    <a:cubicBezTo>
                      <a:pt x="106" y="1"/>
                      <a:pt x="1" y="106"/>
                      <a:pt x="1" y="230"/>
                    </a:cubicBezTo>
                    <a:lnTo>
                      <a:pt x="1" y="460"/>
                    </a:lnTo>
                    <a:cubicBezTo>
                      <a:pt x="1" y="585"/>
                      <a:pt x="106" y="690"/>
                      <a:pt x="230" y="690"/>
                    </a:cubicBezTo>
                    <a:lnTo>
                      <a:pt x="1159" y="690"/>
                    </a:lnTo>
                    <a:cubicBezTo>
                      <a:pt x="1283" y="690"/>
                      <a:pt x="1388" y="585"/>
                      <a:pt x="1388" y="460"/>
                    </a:cubicBezTo>
                    <a:lnTo>
                      <a:pt x="1388" y="230"/>
                    </a:lnTo>
                    <a:cubicBezTo>
                      <a:pt x="1388" y="106"/>
                      <a:pt x="1283" y="1"/>
                      <a:pt x="1159" y="1"/>
                    </a:cubicBezTo>
                    <a:close/>
                  </a:path>
                </a:pathLst>
              </a:custGeom>
              <a:solidFill>
                <a:srgbClr val="D1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5377;p102">
                <a:extLst>
                  <a:ext uri="{FF2B5EF4-FFF2-40B4-BE49-F238E27FC236}">
                    <a16:creationId xmlns:a16="http://schemas.microsoft.com/office/drawing/2014/main" id="{25D794E0-3406-1B84-6257-69BDF36C7327}"/>
                  </a:ext>
                </a:extLst>
              </p:cNvPr>
              <p:cNvSpPr/>
              <p:nvPr/>
            </p:nvSpPr>
            <p:spPr>
              <a:xfrm>
                <a:off x="3682247" y="2080489"/>
                <a:ext cx="84741" cy="12080"/>
              </a:xfrm>
              <a:custGeom>
                <a:avLst/>
                <a:gdLst/>
                <a:ahLst/>
                <a:cxnLst/>
                <a:rect l="l" t="t" r="r" b="b"/>
                <a:pathLst>
                  <a:path w="3227" h="460" extrusionOk="0">
                    <a:moveTo>
                      <a:pt x="231" y="0"/>
                    </a:moveTo>
                    <a:cubicBezTo>
                      <a:pt x="106" y="0"/>
                      <a:pt x="1" y="96"/>
                      <a:pt x="1" y="230"/>
                    </a:cubicBezTo>
                    <a:lnTo>
                      <a:pt x="1" y="460"/>
                    </a:lnTo>
                    <a:lnTo>
                      <a:pt x="3226" y="460"/>
                    </a:lnTo>
                    <a:lnTo>
                      <a:pt x="3226" y="230"/>
                    </a:lnTo>
                    <a:cubicBezTo>
                      <a:pt x="3226" y="96"/>
                      <a:pt x="3121" y="0"/>
                      <a:pt x="2996"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 name="Google Shape;14939;p102">
              <a:extLst>
                <a:ext uri="{FF2B5EF4-FFF2-40B4-BE49-F238E27FC236}">
                  <a16:creationId xmlns:a16="http://schemas.microsoft.com/office/drawing/2014/main" id="{0D6D2F25-A0D5-2395-A95A-808C3E753365}"/>
                </a:ext>
              </a:extLst>
            </p:cNvPr>
            <p:cNvGrpSpPr/>
            <p:nvPr/>
          </p:nvGrpSpPr>
          <p:grpSpPr>
            <a:xfrm>
              <a:off x="911612" y="4742628"/>
              <a:ext cx="316495" cy="266179"/>
              <a:chOff x="2659157" y="2017412"/>
              <a:chExt cx="319190" cy="271240"/>
            </a:xfrm>
          </p:grpSpPr>
          <p:sp>
            <p:nvSpPr>
              <p:cNvPr id="81" name="Google Shape;14940;p102">
                <a:extLst>
                  <a:ext uri="{FF2B5EF4-FFF2-40B4-BE49-F238E27FC236}">
                    <a16:creationId xmlns:a16="http://schemas.microsoft.com/office/drawing/2014/main" id="{0763E47A-4F09-660B-66F1-021EC0D80D75}"/>
                  </a:ext>
                </a:extLst>
              </p:cNvPr>
              <p:cNvSpPr/>
              <p:nvPr/>
            </p:nvSpPr>
            <p:spPr>
              <a:xfrm>
                <a:off x="2808183" y="2086765"/>
                <a:ext cx="164125" cy="149314"/>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4941;p102">
                <a:extLst>
                  <a:ext uri="{FF2B5EF4-FFF2-40B4-BE49-F238E27FC236}">
                    <a16:creationId xmlns:a16="http://schemas.microsoft.com/office/drawing/2014/main" id="{2CDC3F45-7F66-8942-E450-FC37904BCFA4}"/>
                  </a:ext>
                </a:extLst>
              </p:cNvPr>
              <p:cNvSpPr/>
              <p:nvPr/>
            </p:nvSpPr>
            <p:spPr>
              <a:xfrm>
                <a:off x="2881816" y="2017412"/>
                <a:ext cx="96532" cy="177334"/>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4942;p102">
                <a:extLst>
                  <a:ext uri="{FF2B5EF4-FFF2-40B4-BE49-F238E27FC236}">
                    <a16:creationId xmlns:a16="http://schemas.microsoft.com/office/drawing/2014/main" id="{AC6A0124-87BD-22BF-7BA5-26645DC2A847}"/>
                  </a:ext>
                </a:extLst>
              </p:cNvPr>
              <p:cNvSpPr/>
              <p:nvPr/>
            </p:nvSpPr>
            <p:spPr>
              <a:xfrm>
                <a:off x="2947650" y="2150603"/>
                <a:ext cx="30698" cy="44196"/>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4943;p102">
                <a:extLst>
                  <a:ext uri="{FF2B5EF4-FFF2-40B4-BE49-F238E27FC236}">
                    <a16:creationId xmlns:a16="http://schemas.microsoft.com/office/drawing/2014/main" id="{1464DCBF-3C59-8722-F757-F2133BF0AA97}"/>
                  </a:ext>
                </a:extLst>
              </p:cNvPr>
              <p:cNvSpPr/>
              <p:nvPr/>
            </p:nvSpPr>
            <p:spPr>
              <a:xfrm>
                <a:off x="2818976" y="2136029"/>
                <a:ext cx="124682" cy="83034"/>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4944;p102">
                <a:extLst>
                  <a:ext uri="{FF2B5EF4-FFF2-40B4-BE49-F238E27FC236}">
                    <a16:creationId xmlns:a16="http://schemas.microsoft.com/office/drawing/2014/main" id="{2E56CBD6-A387-1C79-4154-9CDD94F66529}"/>
                  </a:ext>
                </a:extLst>
              </p:cNvPr>
              <p:cNvSpPr/>
              <p:nvPr/>
            </p:nvSpPr>
            <p:spPr>
              <a:xfrm>
                <a:off x="2867741" y="2177730"/>
                <a:ext cx="73160" cy="41360"/>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4945;p102">
                <a:extLst>
                  <a:ext uri="{FF2B5EF4-FFF2-40B4-BE49-F238E27FC236}">
                    <a16:creationId xmlns:a16="http://schemas.microsoft.com/office/drawing/2014/main" id="{B8ABDAFC-2827-6FC2-9E14-74B4B6E69891}"/>
                  </a:ext>
                </a:extLst>
              </p:cNvPr>
              <p:cNvSpPr/>
              <p:nvPr/>
            </p:nvSpPr>
            <p:spPr>
              <a:xfrm>
                <a:off x="2795867" y="2157641"/>
                <a:ext cx="124919" cy="82798"/>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4946;p102">
                <a:extLst>
                  <a:ext uri="{FF2B5EF4-FFF2-40B4-BE49-F238E27FC236}">
                    <a16:creationId xmlns:a16="http://schemas.microsoft.com/office/drawing/2014/main" id="{DA0AE3A8-ECE6-E534-3BD7-FDE6222108D9}"/>
                  </a:ext>
                </a:extLst>
              </p:cNvPr>
              <p:cNvSpPr/>
              <p:nvPr/>
            </p:nvSpPr>
            <p:spPr>
              <a:xfrm>
                <a:off x="2852667" y="2204620"/>
                <a:ext cx="65099" cy="35845"/>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4947;p102">
                <a:extLst>
                  <a:ext uri="{FF2B5EF4-FFF2-40B4-BE49-F238E27FC236}">
                    <a16:creationId xmlns:a16="http://schemas.microsoft.com/office/drawing/2014/main" id="{5AF5718D-850B-9175-F11E-268D136BB974}"/>
                  </a:ext>
                </a:extLst>
              </p:cNvPr>
              <p:cNvSpPr/>
              <p:nvPr/>
            </p:nvSpPr>
            <p:spPr>
              <a:xfrm>
                <a:off x="2772732" y="2178990"/>
                <a:ext cx="124945" cy="83060"/>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4948;p102">
                <a:extLst>
                  <a:ext uri="{FF2B5EF4-FFF2-40B4-BE49-F238E27FC236}">
                    <a16:creationId xmlns:a16="http://schemas.microsoft.com/office/drawing/2014/main" id="{07D841BC-5B2B-725B-3BBC-16C08FC47A8D}"/>
                  </a:ext>
                </a:extLst>
              </p:cNvPr>
              <p:cNvSpPr/>
              <p:nvPr/>
            </p:nvSpPr>
            <p:spPr>
              <a:xfrm>
                <a:off x="2837594" y="2231011"/>
                <a:ext cx="56800" cy="31013"/>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4949;p102">
                <a:extLst>
                  <a:ext uri="{FF2B5EF4-FFF2-40B4-BE49-F238E27FC236}">
                    <a16:creationId xmlns:a16="http://schemas.microsoft.com/office/drawing/2014/main" id="{4F2A3162-3575-29E1-B29E-73DF417D5097}"/>
                  </a:ext>
                </a:extLst>
              </p:cNvPr>
              <p:cNvSpPr/>
              <p:nvPr/>
            </p:nvSpPr>
            <p:spPr>
              <a:xfrm>
                <a:off x="2749623" y="2200602"/>
                <a:ext cx="124919" cy="82955"/>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4950;p102">
                <a:extLst>
                  <a:ext uri="{FF2B5EF4-FFF2-40B4-BE49-F238E27FC236}">
                    <a16:creationId xmlns:a16="http://schemas.microsoft.com/office/drawing/2014/main" id="{0051562E-D912-7F8A-C69A-C38B470B5484}"/>
                  </a:ext>
                </a:extLst>
              </p:cNvPr>
              <p:cNvSpPr/>
              <p:nvPr/>
            </p:nvSpPr>
            <p:spPr>
              <a:xfrm>
                <a:off x="2822495" y="2255906"/>
                <a:ext cx="49054" cy="27494"/>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4951;p102">
                <a:extLst>
                  <a:ext uri="{FF2B5EF4-FFF2-40B4-BE49-F238E27FC236}">
                    <a16:creationId xmlns:a16="http://schemas.microsoft.com/office/drawing/2014/main" id="{5625F771-0C47-49B0-44F4-E6AB1B0FB863}"/>
                  </a:ext>
                </a:extLst>
              </p:cNvPr>
              <p:cNvSpPr/>
              <p:nvPr/>
            </p:nvSpPr>
            <p:spPr>
              <a:xfrm>
                <a:off x="2673968" y="2097059"/>
                <a:ext cx="159109" cy="144036"/>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4952;p102">
                <a:extLst>
                  <a:ext uri="{FF2B5EF4-FFF2-40B4-BE49-F238E27FC236}">
                    <a16:creationId xmlns:a16="http://schemas.microsoft.com/office/drawing/2014/main" id="{37B87297-2D64-76C2-B95C-6E441D172021}"/>
                  </a:ext>
                </a:extLst>
              </p:cNvPr>
              <p:cNvSpPr/>
              <p:nvPr/>
            </p:nvSpPr>
            <p:spPr>
              <a:xfrm>
                <a:off x="2659157" y="2039261"/>
                <a:ext cx="98528" cy="170191"/>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4953;p102">
                <a:extLst>
                  <a:ext uri="{FF2B5EF4-FFF2-40B4-BE49-F238E27FC236}">
                    <a16:creationId xmlns:a16="http://schemas.microsoft.com/office/drawing/2014/main" id="{E1215704-BC8C-0AA9-1E09-6A36714F736D}"/>
                  </a:ext>
                </a:extLst>
              </p:cNvPr>
              <p:cNvSpPr/>
              <p:nvPr/>
            </p:nvSpPr>
            <p:spPr>
              <a:xfrm>
                <a:off x="2659157" y="2039261"/>
                <a:ext cx="75918" cy="159109"/>
              </a:xfrm>
              <a:custGeom>
                <a:avLst/>
                <a:gdLst/>
                <a:ahLst/>
                <a:cxnLst/>
                <a:rect l="l" t="t" r="r" b="b"/>
                <a:pathLst>
                  <a:path w="2891" h="6059" extrusionOk="0">
                    <a:moveTo>
                      <a:pt x="0" y="1"/>
                    </a:moveTo>
                    <a:lnTo>
                      <a:pt x="0" y="5810"/>
                    </a:lnTo>
                    <a:lnTo>
                      <a:pt x="431" y="6059"/>
                    </a:lnTo>
                    <a:lnTo>
                      <a:pt x="2890" y="1676"/>
                    </a:lnTo>
                    <a:lnTo>
                      <a:pt x="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4954;p102">
                <a:extLst>
                  <a:ext uri="{FF2B5EF4-FFF2-40B4-BE49-F238E27FC236}">
                    <a16:creationId xmlns:a16="http://schemas.microsoft.com/office/drawing/2014/main" id="{6DB369EC-0C77-307B-5874-FD17F0998330}"/>
                  </a:ext>
                </a:extLst>
              </p:cNvPr>
              <p:cNvSpPr/>
              <p:nvPr/>
            </p:nvSpPr>
            <p:spPr>
              <a:xfrm>
                <a:off x="2659157" y="2159138"/>
                <a:ext cx="47268" cy="50314"/>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4955;p102">
                <a:extLst>
                  <a:ext uri="{FF2B5EF4-FFF2-40B4-BE49-F238E27FC236}">
                    <a16:creationId xmlns:a16="http://schemas.microsoft.com/office/drawing/2014/main" id="{88E33EF3-212D-0F9F-692F-08575DB7A400}"/>
                  </a:ext>
                </a:extLst>
              </p:cNvPr>
              <p:cNvSpPr/>
              <p:nvPr/>
            </p:nvSpPr>
            <p:spPr>
              <a:xfrm>
                <a:off x="2659157" y="2159138"/>
                <a:ext cx="24894" cy="39232"/>
              </a:xfrm>
              <a:custGeom>
                <a:avLst/>
                <a:gdLst/>
                <a:ahLst/>
                <a:cxnLst/>
                <a:rect l="l" t="t" r="r" b="b"/>
                <a:pathLst>
                  <a:path w="948" h="1494" extrusionOk="0">
                    <a:moveTo>
                      <a:pt x="0" y="1"/>
                    </a:moveTo>
                    <a:lnTo>
                      <a:pt x="0" y="1245"/>
                    </a:lnTo>
                    <a:lnTo>
                      <a:pt x="431" y="1494"/>
                    </a:lnTo>
                    <a:lnTo>
                      <a:pt x="948" y="575"/>
                    </a:lnTo>
                    <a:lnTo>
                      <a:pt x="0"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4956;p102">
                <a:extLst>
                  <a:ext uri="{FF2B5EF4-FFF2-40B4-BE49-F238E27FC236}">
                    <a16:creationId xmlns:a16="http://schemas.microsoft.com/office/drawing/2014/main" id="{DB2A0DAB-A280-5BD9-5A1B-A52CC36732EE}"/>
                  </a:ext>
                </a:extLst>
              </p:cNvPr>
              <p:cNvSpPr/>
              <p:nvPr/>
            </p:nvSpPr>
            <p:spPr>
              <a:xfrm>
                <a:off x="2706898" y="2179463"/>
                <a:ext cx="67121" cy="53859"/>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4957;p102">
                <a:extLst>
                  <a:ext uri="{FF2B5EF4-FFF2-40B4-BE49-F238E27FC236}">
                    <a16:creationId xmlns:a16="http://schemas.microsoft.com/office/drawing/2014/main" id="{E7220C5B-1704-87A6-1588-2D26186E68C6}"/>
                  </a:ext>
                </a:extLst>
              </p:cNvPr>
              <p:cNvSpPr/>
              <p:nvPr/>
            </p:nvSpPr>
            <p:spPr>
              <a:xfrm>
                <a:off x="2710154" y="2180513"/>
                <a:ext cx="63864" cy="52914"/>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4958;p102">
                <a:extLst>
                  <a:ext uri="{FF2B5EF4-FFF2-40B4-BE49-F238E27FC236}">
                    <a16:creationId xmlns:a16="http://schemas.microsoft.com/office/drawing/2014/main" id="{3A0C84E1-D042-3558-B2F0-C87AC18EAF8E}"/>
                  </a:ext>
                </a:extLst>
              </p:cNvPr>
              <p:cNvSpPr/>
              <p:nvPr/>
            </p:nvSpPr>
            <p:spPr>
              <a:xfrm>
                <a:off x="2732528" y="2203254"/>
                <a:ext cx="59847" cy="48528"/>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4959;p102">
                <a:extLst>
                  <a:ext uri="{FF2B5EF4-FFF2-40B4-BE49-F238E27FC236}">
                    <a16:creationId xmlns:a16="http://schemas.microsoft.com/office/drawing/2014/main" id="{69C8199E-D9CF-0E11-3982-A2E7CABA52D5}"/>
                  </a:ext>
                </a:extLst>
              </p:cNvPr>
              <p:cNvSpPr/>
              <p:nvPr/>
            </p:nvSpPr>
            <p:spPr>
              <a:xfrm>
                <a:off x="2735810" y="2204384"/>
                <a:ext cx="56564" cy="47399"/>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4960;p102">
                <a:extLst>
                  <a:ext uri="{FF2B5EF4-FFF2-40B4-BE49-F238E27FC236}">
                    <a16:creationId xmlns:a16="http://schemas.microsoft.com/office/drawing/2014/main" id="{EC730754-C716-01F1-7E47-B529AB871B14}"/>
                  </a:ext>
                </a:extLst>
              </p:cNvPr>
              <p:cNvSpPr/>
              <p:nvPr/>
            </p:nvSpPr>
            <p:spPr>
              <a:xfrm>
                <a:off x="2758158" y="2226967"/>
                <a:ext cx="52310" cy="43303"/>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4961;p102">
                <a:extLst>
                  <a:ext uri="{FF2B5EF4-FFF2-40B4-BE49-F238E27FC236}">
                    <a16:creationId xmlns:a16="http://schemas.microsoft.com/office/drawing/2014/main" id="{246F0135-7535-15FD-24A2-1D49C95F0671}"/>
                  </a:ext>
                </a:extLst>
              </p:cNvPr>
              <p:cNvSpPr/>
              <p:nvPr/>
            </p:nvSpPr>
            <p:spPr>
              <a:xfrm>
                <a:off x="2761178" y="2228018"/>
                <a:ext cx="49290" cy="42252"/>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4962;p102">
                <a:extLst>
                  <a:ext uri="{FF2B5EF4-FFF2-40B4-BE49-F238E27FC236}">
                    <a16:creationId xmlns:a16="http://schemas.microsoft.com/office/drawing/2014/main" id="{32A1C7F6-7CEE-811D-8A50-2B2471F038E4}"/>
                  </a:ext>
                </a:extLst>
              </p:cNvPr>
              <p:cNvSpPr/>
              <p:nvPr/>
            </p:nvSpPr>
            <p:spPr>
              <a:xfrm>
                <a:off x="2783814" y="2250706"/>
                <a:ext cx="45010" cy="3791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4963;p102">
                <a:extLst>
                  <a:ext uri="{FF2B5EF4-FFF2-40B4-BE49-F238E27FC236}">
                    <a16:creationId xmlns:a16="http://schemas.microsoft.com/office/drawing/2014/main" id="{F5BAA296-D6B9-933C-39D6-278AD6F41868}"/>
                  </a:ext>
                </a:extLst>
              </p:cNvPr>
              <p:cNvSpPr/>
              <p:nvPr/>
            </p:nvSpPr>
            <p:spPr>
              <a:xfrm>
                <a:off x="2786807" y="2251888"/>
                <a:ext cx="42016" cy="36764"/>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4964;p102">
                <a:extLst>
                  <a:ext uri="{FF2B5EF4-FFF2-40B4-BE49-F238E27FC236}">
                    <a16:creationId xmlns:a16="http://schemas.microsoft.com/office/drawing/2014/main" id="{C2EDCA02-54AD-A9DD-2A7C-B873D24817D0}"/>
                  </a:ext>
                </a:extLst>
              </p:cNvPr>
              <p:cNvSpPr/>
              <p:nvPr/>
            </p:nvSpPr>
            <p:spPr>
              <a:xfrm>
                <a:off x="2788829" y="2102101"/>
                <a:ext cx="64862" cy="99788"/>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4965;p102">
                <a:extLst>
                  <a:ext uri="{FF2B5EF4-FFF2-40B4-BE49-F238E27FC236}">
                    <a16:creationId xmlns:a16="http://schemas.microsoft.com/office/drawing/2014/main" id="{08617F6C-D5F8-0D60-0AD0-D82A9743A8ED}"/>
                  </a:ext>
                </a:extLst>
              </p:cNvPr>
              <p:cNvSpPr/>
              <p:nvPr/>
            </p:nvSpPr>
            <p:spPr>
              <a:xfrm>
                <a:off x="2788829" y="2102101"/>
                <a:ext cx="27415" cy="99788"/>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 name="Google Shape;15113;p102">
              <a:extLst>
                <a:ext uri="{FF2B5EF4-FFF2-40B4-BE49-F238E27FC236}">
                  <a16:creationId xmlns:a16="http://schemas.microsoft.com/office/drawing/2014/main" id="{98F231DF-7998-7F04-BC94-D44151775337}"/>
                </a:ext>
              </a:extLst>
            </p:cNvPr>
            <p:cNvGrpSpPr/>
            <p:nvPr/>
          </p:nvGrpSpPr>
          <p:grpSpPr>
            <a:xfrm>
              <a:off x="861927" y="5343384"/>
              <a:ext cx="416925" cy="375908"/>
              <a:chOff x="1277409" y="1961347"/>
              <a:chExt cx="420475" cy="383055"/>
            </a:xfrm>
          </p:grpSpPr>
          <p:sp>
            <p:nvSpPr>
              <p:cNvPr id="108" name="Google Shape;15114;p102">
                <a:extLst>
                  <a:ext uri="{FF2B5EF4-FFF2-40B4-BE49-F238E27FC236}">
                    <a16:creationId xmlns:a16="http://schemas.microsoft.com/office/drawing/2014/main" id="{9B7B33A2-0BB8-BF57-A3E1-4D321B1236FA}"/>
                  </a:ext>
                </a:extLst>
              </p:cNvPr>
              <p:cNvSpPr/>
              <p:nvPr/>
            </p:nvSpPr>
            <p:spPr>
              <a:xfrm>
                <a:off x="1293244" y="2187288"/>
                <a:ext cx="108848" cy="47531"/>
              </a:xfrm>
              <a:custGeom>
                <a:avLst/>
                <a:gdLst/>
                <a:ahLst/>
                <a:cxnLst/>
                <a:rect l="l" t="t" r="r" b="b"/>
                <a:pathLst>
                  <a:path w="4145" h="1810" extrusionOk="0">
                    <a:moveTo>
                      <a:pt x="1" y="1"/>
                    </a:moveTo>
                    <a:cubicBezTo>
                      <a:pt x="144" y="1034"/>
                      <a:pt x="1025" y="1809"/>
                      <a:pt x="2077" y="1809"/>
                    </a:cubicBezTo>
                    <a:cubicBezTo>
                      <a:pt x="3120" y="1809"/>
                      <a:pt x="4011" y="1034"/>
                      <a:pt x="4145"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5115;p102">
                <a:extLst>
                  <a:ext uri="{FF2B5EF4-FFF2-40B4-BE49-F238E27FC236}">
                    <a16:creationId xmlns:a16="http://schemas.microsoft.com/office/drawing/2014/main" id="{5FF507BC-679C-C4F5-38A1-FE6377F12150}"/>
                  </a:ext>
                </a:extLst>
              </p:cNvPr>
              <p:cNvSpPr/>
              <p:nvPr/>
            </p:nvSpPr>
            <p:spPr>
              <a:xfrm>
                <a:off x="1349650" y="2040049"/>
                <a:ext cx="63129" cy="140832"/>
              </a:xfrm>
              <a:custGeom>
                <a:avLst/>
                <a:gdLst/>
                <a:ahLst/>
                <a:cxnLst/>
                <a:rect l="l" t="t" r="r" b="b"/>
                <a:pathLst>
                  <a:path w="2404" h="5363" extrusionOk="0">
                    <a:moveTo>
                      <a:pt x="307" y="1"/>
                    </a:moveTo>
                    <a:cubicBezTo>
                      <a:pt x="156" y="1"/>
                      <a:pt x="1" y="138"/>
                      <a:pt x="73" y="325"/>
                    </a:cubicBezTo>
                    <a:lnTo>
                      <a:pt x="1882" y="5206"/>
                    </a:lnTo>
                    <a:cubicBezTo>
                      <a:pt x="1921" y="5315"/>
                      <a:pt x="2008" y="5362"/>
                      <a:pt x="2097" y="5362"/>
                    </a:cubicBezTo>
                    <a:cubicBezTo>
                      <a:pt x="2248" y="5362"/>
                      <a:pt x="2404" y="5226"/>
                      <a:pt x="2331" y="5033"/>
                    </a:cubicBezTo>
                    <a:lnTo>
                      <a:pt x="523" y="162"/>
                    </a:lnTo>
                    <a:cubicBezTo>
                      <a:pt x="484" y="49"/>
                      <a:pt x="396" y="1"/>
                      <a:pt x="30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5116;p102">
                <a:extLst>
                  <a:ext uri="{FF2B5EF4-FFF2-40B4-BE49-F238E27FC236}">
                    <a16:creationId xmlns:a16="http://schemas.microsoft.com/office/drawing/2014/main" id="{B8DC4408-2A22-6422-F7F1-6A5A368944AF}"/>
                  </a:ext>
                </a:extLst>
              </p:cNvPr>
              <p:cNvSpPr/>
              <p:nvPr/>
            </p:nvSpPr>
            <p:spPr>
              <a:xfrm>
                <a:off x="1562907" y="2041493"/>
                <a:ext cx="62499" cy="139441"/>
              </a:xfrm>
              <a:custGeom>
                <a:avLst/>
                <a:gdLst/>
                <a:ahLst/>
                <a:cxnLst/>
                <a:rect l="l" t="t" r="r" b="b"/>
                <a:pathLst>
                  <a:path w="2380" h="5310" extrusionOk="0">
                    <a:moveTo>
                      <a:pt x="2073" y="1"/>
                    </a:moveTo>
                    <a:cubicBezTo>
                      <a:pt x="1986" y="1"/>
                      <a:pt x="1899" y="47"/>
                      <a:pt x="1857" y="155"/>
                    </a:cubicBezTo>
                    <a:lnTo>
                      <a:pt x="48" y="4978"/>
                    </a:lnTo>
                    <a:cubicBezTo>
                      <a:pt x="1" y="5103"/>
                      <a:pt x="68" y="5246"/>
                      <a:pt x="192" y="5294"/>
                    </a:cubicBezTo>
                    <a:cubicBezTo>
                      <a:pt x="219" y="5305"/>
                      <a:pt x="248" y="5310"/>
                      <a:pt x="276" y="5310"/>
                    </a:cubicBezTo>
                    <a:cubicBezTo>
                      <a:pt x="375" y="5310"/>
                      <a:pt x="468" y="5248"/>
                      <a:pt x="498" y="5151"/>
                    </a:cubicBezTo>
                    <a:lnTo>
                      <a:pt x="2307" y="327"/>
                    </a:lnTo>
                    <a:cubicBezTo>
                      <a:pt x="2380" y="139"/>
                      <a:pt x="2225" y="1"/>
                      <a:pt x="2073"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5117;p102">
                <a:extLst>
                  <a:ext uri="{FF2B5EF4-FFF2-40B4-BE49-F238E27FC236}">
                    <a16:creationId xmlns:a16="http://schemas.microsoft.com/office/drawing/2014/main" id="{B2D78564-1B32-4B40-E382-D803BDCCBF72}"/>
                  </a:ext>
                </a:extLst>
              </p:cNvPr>
              <p:cNvSpPr/>
              <p:nvPr/>
            </p:nvSpPr>
            <p:spPr>
              <a:xfrm>
                <a:off x="1624330" y="2041493"/>
                <a:ext cx="62919" cy="139309"/>
              </a:xfrm>
              <a:custGeom>
                <a:avLst/>
                <a:gdLst/>
                <a:ahLst/>
                <a:cxnLst/>
                <a:rect l="l" t="t" r="r" b="b"/>
                <a:pathLst>
                  <a:path w="2396" h="5305" extrusionOk="0">
                    <a:moveTo>
                      <a:pt x="307" y="1"/>
                    </a:moveTo>
                    <a:cubicBezTo>
                      <a:pt x="155" y="1"/>
                      <a:pt x="0" y="139"/>
                      <a:pt x="73" y="327"/>
                    </a:cubicBezTo>
                    <a:lnTo>
                      <a:pt x="1872" y="5151"/>
                    </a:lnTo>
                    <a:cubicBezTo>
                      <a:pt x="1914" y="5259"/>
                      <a:pt x="2001" y="5305"/>
                      <a:pt x="2089" y="5305"/>
                    </a:cubicBezTo>
                    <a:cubicBezTo>
                      <a:pt x="2241" y="5305"/>
                      <a:pt x="2395" y="5167"/>
                      <a:pt x="2322" y="4978"/>
                    </a:cubicBezTo>
                    <a:lnTo>
                      <a:pt x="523" y="155"/>
                    </a:lnTo>
                    <a:cubicBezTo>
                      <a:pt x="481" y="47"/>
                      <a:pt x="394" y="1"/>
                      <a:pt x="30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5118;p102">
                <a:extLst>
                  <a:ext uri="{FF2B5EF4-FFF2-40B4-BE49-F238E27FC236}">
                    <a16:creationId xmlns:a16="http://schemas.microsoft.com/office/drawing/2014/main" id="{5D69CC9A-C2CE-2D7A-468A-3DFFF5F75E31}"/>
                  </a:ext>
                </a:extLst>
              </p:cNvPr>
              <p:cNvSpPr/>
              <p:nvPr/>
            </p:nvSpPr>
            <p:spPr>
              <a:xfrm>
                <a:off x="1351725" y="2013106"/>
                <a:ext cx="129357" cy="40257"/>
              </a:xfrm>
              <a:custGeom>
                <a:avLst/>
                <a:gdLst/>
                <a:ahLst/>
                <a:cxnLst/>
                <a:rect l="l" t="t" r="r" b="b"/>
                <a:pathLst>
                  <a:path w="4926" h="1533" extrusionOk="0">
                    <a:moveTo>
                      <a:pt x="4587" y="0"/>
                    </a:moveTo>
                    <a:cubicBezTo>
                      <a:pt x="4563" y="0"/>
                      <a:pt x="4538" y="4"/>
                      <a:pt x="4511" y="11"/>
                    </a:cubicBezTo>
                    <a:cubicBezTo>
                      <a:pt x="1334" y="882"/>
                      <a:pt x="1114" y="968"/>
                      <a:pt x="310" y="1045"/>
                    </a:cubicBezTo>
                    <a:cubicBezTo>
                      <a:pt x="0" y="1063"/>
                      <a:pt x="12" y="1524"/>
                      <a:pt x="320" y="1524"/>
                    </a:cubicBezTo>
                    <a:cubicBezTo>
                      <a:pt x="326" y="1524"/>
                      <a:pt x="332" y="1524"/>
                      <a:pt x="338" y="1523"/>
                    </a:cubicBezTo>
                    <a:lnTo>
                      <a:pt x="358" y="1533"/>
                    </a:lnTo>
                    <a:cubicBezTo>
                      <a:pt x="1200" y="1447"/>
                      <a:pt x="1439" y="1351"/>
                      <a:pt x="4645" y="470"/>
                    </a:cubicBezTo>
                    <a:cubicBezTo>
                      <a:pt x="4925" y="392"/>
                      <a:pt x="4845" y="0"/>
                      <a:pt x="4587"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5119;p102">
                <a:extLst>
                  <a:ext uri="{FF2B5EF4-FFF2-40B4-BE49-F238E27FC236}">
                    <a16:creationId xmlns:a16="http://schemas.microsoft.com/office/drawing/2014/main" id="{1D735892-28CF-02CC-BD6D-C501C2AC8CFB}"/>
                  </a:ext>
                </a:extLst>
              </p:cNvPr>
              <p:cNvSpPr/>
              <p:nvPr/>
            </p:nvSpPr>
            <p:spPr>
              <a:xfrm>
                <a:off x="1491191" y="2012344"/>
                <a:ext cx="133900" cy="41281"/>
              </a:xfrm>
              <a:custGeom>
                <a:avLst/>
                <a:gdLst/>
                <a:ahLst/>
                <a:cxnLst/>
                <a:rect l="l" t="t" r="r" b="b"/>
                <a:pathLst>
                  <a:path w="5099" h="1572" extrusionOk="0">
                    <a:moveTo>
                      <a:pt x="341" y="1"/>
                    </a:moveTo>
                    <a:cubicBezTo>
                      <a:pt x="82" y="1"/>
                      <a:pt x="1" y="401"/>
                      <a:pt x="282" y="480"/>
                    </a:cubicBezTo>
                    <a:cubicBezTo>
                      <a:pt x="3631" y="1389"/>
                      <a:pt x="3861" y="1495"/>
                      <a:pt x="4741" y="1571"/>
                    </a:cubicBezTo>
                    <a:lnTo>
                      <a:pt x="4760" y="1571"/>
                    </a:lnTo>
                    <a:lnTo>
                      <a:pt x="4760" y="1562"/>
                    </a:lnTo>
                    <a:cubicBezTo>
                      <a:pt x="4767" y="1562"/>
                      <a:pt x="4773" y="1562"/>
                      <a:pt x="4779" y="1562"/>
                    </a:cubicBezTo>
                    <a:cubicBezTo>
                      <a:pt x="5077" y="1562"/>
                      <a:pt x="5099" y="1102"/>
                      <a:pt x="4780" y="1083"/>
                    </a:cubicBezTo>
                    <a:cubicBezTo>
                      <a:pt x="3957" y="1016"/>
                      <a:pt x="3765" y="930"/>
                      <a:pt x="415" y="11"/>
                    </a:cubicBezTo>
                    <a:cubicBezTo>
                      <a:pt x="389" y="4"/>
                      <a:pt x="364" y="1"/>
                      <a:pt x="341"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5120;p102">
                <a:extLst>
                  <a:ext uri="{FF2B5EF4-FFF2-40B4-BE49-F238E27FC236}">
                    <a16:creationId xmlns:a16="http://schemas.microsoft.com/office/drawing/2014/main" id="{F930025E-EBEB-40FA-7407-2DEE2279C288}"/>
                  </a:ext>
                </a:extLst>
              </p:cNvPr>
              <p:cNvSpPr/>
              <p:nvPr/>
            </p:nvSpPr>
            <p:spPr>
              <a:xfrm>
                <a:off x="1474700" y="1961347"/>
                <a:ext cx="25157" cy="32195"/>
              </a:xfrm>
              <a:custGeom>
                <a:avLst/>
                <a:gdLst/>
                <a:ahLst/>
                <a:cxnLst/>
                <a:rect l="l" t="t" r="r" b="b"/>
                <a:pathLst>
                  <a:path w="958" h="1226" extrusionOk="0">
                    <a:moveTo>
                      <a:pt x="335" y="1"/>
                    </a:moveTo>
                    <a:cubicBezTo>
                      <a:pt x="153" y="1"/>
                      <a:pt x="0" y="154"/>
                      <a:pt x="0" y="336"/>
                    </a:cubicBezTo>
                    <a:lnTo>
                      <a:pt x="0" y="1226"/>
                    </a:lnTo>
                    <a:cubicBezTo>
                      <a:pt x="144" y="1149"/>
                      <a:pt x="307" y="1102"/>
                      <a:pt x="479" y="1102"/>
                    </a:cubicBezTo>
                    <a:cubicBezTo>
                      <a:pt x="642" y="1102"/>
                      <a:pt x="804" y="1140"/>
                      <a:pt x="957" y="1226"/>
                    </a:cubicBezTo>
                    <a:lnTo>
                      <a:pt x="957" y="336"/>
                    </a:lnTo>
                    <a:cubicBezTo>
                      <a:pt x="957" y="154"/>
                      <a:pt x="804" y="1"/>
                      <a:pt x="62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5121;p102">
                <a:extLst>
                  <a:ext uri="{FF2B5EF4-FFF2-40B4-BE49-F238E27FC236}">
                    <a16:creationId xmlns:a16="http://schemas.microsoft.com/office/drawing/2014/main" id="{844C5C54-77B8-D370-32B9-57C31AFBB723}"/>
                  </a:ext>
                </a:extLst>
              </p:cNvPr>
              <p:cNvSpPr/>
              <p:nvPr/>
            </p:nvSpPr>
            <p:spPr>
              <a:xfrm>
                <a:off x="1474700" y="2036503"/>
                <a:ext cx="24894" cy="259633"/>
              </a:xfrm>
              <a:custGeom>
                <a:avLst/>
                <a:gdLst/>
                <a:ahLst/>
                <a:cxnLst/>
                <a:rect l="l" t="t" r="r" b="b"/>
                <a:pathLst>
                  <a:path w="948" h="9887" extrusionOk="0">
                    <a:moveTo>
                      <a:pt x="0" y="0"/>
                    </a:moveTo>
                    <a:lnTo>
                      <a:pt x="0" y="9887"/>
                    </a:lnTo>
                    <a:lnTo>
                      <a:pt x="948" y="9887"/>
                    </a:lnTo>
                    <a:lnTo>
                      <a:pt x="948" y="0"/>
                    </a:lnTo>
                    <a:cubicBezTo>
                      <a:pt x="799" y="82"/>
                      <a:pt x="637" y="123"/>
                      <a:pt x="474" y="123"/>
                    </a:cubicBezTo>
                    <a:cubicBezTo>
                      <a:pt x="311" y="123"/>
                      <a:pt x="149" y="82"/>
                      <a:pt x="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5122;p102">
                <a:extLst>
                  <a:ext uri="{FF2B5EF4-FFF2-40B4-BE49-F238E27FC236}">
                    <a16:creationId xmlns:a16="http://schemas.microsoft.com/office/drawing/2014/main" id="{A53DE970-844D-1536-491A-A912C8AFCD51}"/>
                  </a:ext>
                </a:extLst>
              </p:cNvPr>
              <p:cNvSpPr/>
              <p:nvPr/>
            </p:nvSpPr>
            <p:spPr>
              <a:xfrm>
                <a:off x="1474700" y="1961347"/>
                <a:ext cx="20877" cy="32195"/>
              </a:xfrm>
              <a:custGeom>
                <a:avLst/>
                <a:gdLst/>
                <a:ahLst/>
                <a:cxnLst/>
                <a:rect l="l" t="t" r="r" b="b"/>
                <a:pathLst>
                  <a:path w="795" h="1226" extrusionOk="0">
                    <a:moveTo>
                      <a:pt x="326" y="1"/>
                    </a:moveTo>
                    <a:cubicBezTo>
                      <a:pt x="144" y="1"/>
                      <a:pt x="0" y="154"/>
                      <a:pt x="0" y="336"/>
                    </a:cubicBezTo>
                    <a:lnTo>
                      <a:pt x="0" y="1226"/>
                    </a:lnTo>
                    <a:cubicBezTo>
                      <a:pt x="144" y="1140"/>
                      <a:pt x="309" y="1097"/>
                      <a:pt x="475" y="1097"/>
                    </a:cubicBezTo>
                    <a:cubicBezTo>
                      <a:pt x="531" y="1097"/>
                      <a:pt x="587" y="1102"/>
                      <a:pt x="642" y="1111"/>
                    </a:cubicBezTo>
                    <a:lnTo>
                      <a:pt x="642" y="326"/>
                    </a:lnTo>
                    <a:cubicBezTo>
                      <a:pt x="642" y="221"/>
                      <a:pt x="699" y="116"/>
                      <a:pt x="795" y="58"/>
                    </a:cubicBezTo>
                    <a:cubicBezTo>
                      <a:pt x="737" y="20"/>
                      <a:pt x="680" y="1"/>
                      <a:pt x="62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5123;p102">
                <a:extLst>
                  <a:ext uri="{FF2B5EF4-FFF2-40B4-BE49-F238E27FC236}">
                    <a16:creationId xmlns:a16="http://schemas.microsoft.com/office/drawing/2014/main" id="{B452F3B7-0AD8-2D57-2027-B8F38818A434}"/>
                  </a:ext>
                </a:extLst>
              </p:cNvPr>
              <p:cNvSpPr/>
              <p:nvPr/>
            </p:nvSpPr>
            <p:spPr>
              <a:xfrm>
                <a:off x="1474700" y="2036503"/>
                <a:ext cx="16596" cy="259633"/>
              </a:xfrm>
              <a:custGeom>
                <a:avLst/>
                <a:gdLst/>
                <a:ahLst/>
                <a:cxnLst/>
                <a:rect l="l" t="t" r="r" b="b"/>
                <a:pathLst>
                  <a:path w="632" h="9887" extrusionOk="0">
                    <a:moveTo>
                      <a:pt x="0" y="0"/>
                    </a:moveTo>
                    <a:lnTo>
                      <a:pt x="0" y="9887"/>
                    </a:lnTo>
                    <a:lnTo>
                      <a:pt x="632" y="9887"/>
                    </a:lnTo>
                    <a:lnTo>
                      <a:pt x="632" y="115"/>
                    </a:lnTo>
                    <a:cubicBezTo>
                      <a:pt x="584" y="115"/>
                      <a:pt x="527" y="125"/>
                      <a:pt x="479" y="125"/>
                    </a:cubicBezTo>
                    <a:cubicBezTo>
                      <a:pt x="307" y="125"/>
                      <a:pt x="144" y="77"/>
                      <a:pt x="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5124;p102">
                <a:extLst>
                  <a:ext uri="{FF2B5EF4-FFF2-40B4-BE49-F238E27FC236}">
                    <a16:creationId xmlns:a16="http://schemas.microsoft.com/office/drawing/2014/main" id="{EFDE38C4-EB3F-2BE4-8232-0CA553D3504A}"/>
                  </a:ext>
                </a:extLst>
              </p:cNvPr>
              <p:cNvSpPr/>
              <p:nvPr/>
            </p:nvSpPr>
            <p:spPr>
              <a:xfrm>
                <a:off x="1551852" y="2161921"/>
                <a:ext cx="145796" cy="25393"/>
              </a:xfrm>
              <a:custGeom>
                <a:avLst/>
                <a:gdLst/>
                <a:ahLst/>
                <a:cxnLst/>
                <a:rect l="l" t="t" r="r" b="b"/>
                <a:pathLst>
                  <a:path w="5552" h="967" extrusionOk="0">
                    <a:moveTo>
                      <a:pt x="412" y="0"/>
                    </a:moveTo>
                    <a:cubicBezTo>
                      <a:pt x="182" y="0"/>
                      <a:pt x="0" y="182"/>
                      <a:pt x="0" y="402"/>
                    </a:cubicBezTo>
                    <a:lnTo>
                      <a:pt x="0" y="565"/>
                    </a:lnTo>
                    <a:cubicBezTo>
                      <a:pt x="0" y="785"/>
                      <a:pt x="182" y="967"/>
                      <a:pt x="412" y="967"/>
                    </a:cubicBezTo>
                    <a:lnTo>
                      <a:pt x="5149" y="967"/>
                    </a:lnTo>
                    <a:cubicBezTo>
                      <a:pt x="5369" y="967"/>
                      <a:pt x="5551" y="785"/>
                      <a:pt x="5551" y="565"/>
                    </a:cubicBezTo>
                    <a:lnTo>
                      <a:pt x="5551" y="402"/>
                    </a:lnTo>
                    <a:cubicBezTo>
                      <a:pt x="5551" y="182"/>
                      <a:pt x="5369" y="0"/>
                      <a:pt x="514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5125;p102">
                <a:extLst>
                  <a:ext uri="{FF2B5EF4-FFF2-40B4-BE49-F238E27FC236}">
                    <a16:creationId xmlns:a16="http://schemas.microsoft.com/office/drawing/2014/main" id="{43079EF3-7EA5-56E9-4BF7-3EF50DAC11A0}"/>
                  </a:ext>
                </a:extLst>
              </p:cNvPr>
              <p:cNvSpPr/>
              <p:nvPr/>
            </p:nvSpPr>
            <p:spPr>
              <a:xfrm>
                <a:off x="1551852" y="2166175"/>
                <a:ext cx="146032" cy="21139"/>
              </a:xfrm>
              <a:custGeom>
                <a:avLst/>
                <a:gdLst/>
                <a:ahLst/>
                <a:cxnLst/>
                <a:rect l="l" t="t" r="r" b="b"/>
                <a:pathLst>
                  <a:path w="5561" h="805" extrusionOk="0">
                    <a:moveTo>
                      <a:pt x="87" y="1"/>
                    </a:moveTo>
                    <a:cubicBezTo>
                      <a:pt x="29" y="68"/>
                      <a:pt x="0" y="154"/>
                      <a:pt x="0" y="240"/>
                    </a:cubicBezTo>
                    <a:lnTo>
                      <a:pt x="0" y="393"/>
                    </a:lnTo>
                    <a:cubicBezTo>
                      <a:pt x="0" y="623"/>
                      <a:pt x="182" y="805"/>
                      <a:pt x="412" y="805"/>
                    </a:cubicBezTo>
                    <a:lnTo>
                      <a:pt x="5149" y="805"/>
                    </a:lnTo>
                    <a:cubicBezTo>
                      <a:pt x="5379" y="805"/>
                      <a:pt x="5561" y="623"/>
                      <a:pt x="5561" y="393"/>
                    </a:cubicBezTo>
                    <a:lnTo>
                      <a:pt x="5561" y="240"/>
                    </a:lnTo>
                    <a:cubicBezTo>
                      <a:pt x="5561" y="154"/>
                      <a:pt x="5532" y="68"/>
                      <a:pt x="5475" y="1"/>
                    </a:cubicBezTo>
                    <a:cubicBezTo>
                      <a:pt x="5398" y="96"/>
                      <a:pt x="5283" y="163"/>
                      <a:pt x="5149" y="163"/>
                    </a:cubicBezTo>
                    <a:lnTo>
                      <a:pt x="412" y="163"/>
                    </a:lnTo>
                    <a:cubicBezTo>
                      <a:pt x="278" y="163"/>
                      <a:pt x="163" y="96"/>
                      <a:pt x="8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5126;p102">
                <a:extLst>
                  <a:ext uri="{FF2B5EF4-FFF2-40B4-BE49-F238E27FC236}">
                    <a16:creationId xmlns:a16="http://schemas.microsoft.com/office/drawing/2014/main" id="{58F13F15-A62A-3F1E-04E7-F94EF28F2F89}"/>
                  </a:ext>
                </a:extLst>
              </p:cNvPr>
              <p:cNvSpPr/>
              <p:nvPr/>
            </p:nvSpPr>
            <p:spPr>
              <a:xfrm>
                <a:off x="1572965" y="2187288"/>
                <a:ext cx="108848" cy="47531"/>
              </a:xfrm>
              <a:custGeom>
                <a:avLst/>
                <a:gdLst/>
                <a:ahLst/>
                <a:cxnLst/>
                <a:rect l="l" t="t" r="r" b="b"/>
                <a:pathLst>
                  <a:path w="4145" h="1810" extrusionOk="0">
                    <a:moveTo>
                      <a:pt x="0" y="1"/>
                    </a:moveTo>
                    <a:cubicBezTo>
                      <a:pt x="144" y="1034"/>
                      <a:pt x="1024" y="1809"/>
                      <a:pt x="2077" y="1809"/>
                    </a:cubicBezTo>
                    <a:cubicBezTo>
                      <a:pt x="3120" y="1809"/>
                      <a:pt x="4010" y="1034"/>
                      <a:pt x="4144"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5127;p102">
                <a:extLst>
                  <a:ext uri="{FF2B5EF4-FFF2-40B4-BE49-F238E27FC236}">
                    <a16:creationId xmlns:a16="http://schemas.microsoft.com/office/drawing/2014/main" id="{DDA67238-2D18-A2D4-18CC-5D73DCF82AB2}"/>
                  </a:ext>
                </a:extLst>
              </p:cNvPr>
              <p:cNvSpPr/>
              <p:nvPr/>
            </p:nvSpPr>
            <p:spPr>
              <a:xfrm>
                <a:off x="1293244" y="2187288"/>
                <a:ext cx="67121" cy="47531"/>
              </a:xfrm>
              <a:custGeom>
                <a:avLst/>
                <a:gdLst/>
                <a:ahLst/>
                <a:cxnLst/>
                <a:rect l="l" t="t" r="r" b="b"/>
                <a:pathLst>
                  <a:path w="2556" h="1810" extrusionOk="0">
                    <a:moveTo>
                      <a:pt x="1" y="1"/>
                    </a:moveTo>
                    <a:cubicBezTo>
                      <a:pt x="149" y="1059"/>
                      <a:pt x="1048" y="1810"/>
                      <a:pt x="2067" y="1810"/>
                    </a:cubicBezTo>
                    <a:cubicBezTo>
                      <a:pt x="2228" y="1810"/>
                      <a:pt x="2392" y="1791"/>
                      <a:pt x="2556" y="1752"/>
                    </a:cubicBezTo>
                    <a:cubicBezTo>
                      <a:pt x="1714" y="1551"/>
                      <a:pt x="1082" y="862"/>
                      <a:pt x="96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5128;p102">
                <a:extLst>
                  <a:ext uri="{FF2B5EF4-FFF2-40B4-BE49-F238E27FC236}">
                    <a16:creationId xmlns:a16="http://schemas.microsoft.com/office/drawing/2014/main" id="{A776D9A3-05DC-6099-C833-C30F1C63106E}"/>
                  </a:ext>
                </a:extLst>
              </p:cNvPr>
              <p:cNvSpPr/>
              <p:nvPr/>
            </p:nvSpPr>
            <p:spPr>
              <a:xfrm>
                <a:off x="1572965" y="2187288"/>
                <a:ext cx="67121" cy="47531"/>
              </a:xfrm>
              <a:custGeom>
                <a:avLst/>
                <a:gdLst/>
                <a:ahLst/>
                <a:cxnLst/>
                <a:rect l="l" t="t" r="r" b="b"/>
                <a:pathLst>
                  <a:path w="2556" h="1810" extrusionOk="0">
                    <a:moveTo>
                      <a:pt x="0" y="1"/>
                    </a:moveTo>
                    <a:cubicBezTo>
                      <a:pt x="141" y="1059"/>
                      <a:pt x="1045" y="1810"/>
                      <a:pt x="2066" y="1810"/>
                    </a:cubicBezTo>
                    <a:cubicBezTo>
                      <a:pt x="2227" y="1810"/>
                      <a:pt x="2391" y="1791"/>
                      <a:pt x="2556" y="1752"/>
                    </a:cubicBezTo>
                    <a:cubicBezTo>
                      <a:pt x="1713" y="1551"/>
                      <a:pt x="1082" y="862"/>
                      <a:pt x="96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5129;p102">
                <a:extLst>
                  <a:ext uri="{FF2B5EF4-FFF2-40B4-BE49-F238E27FC236}">
                    <a16:creationId xmlns:a16="http://schemas.microsoft.com/office/drawing/2014/main" id="{C9F8F32A-F308-054B-49E3-46A7BF91AC65}"/>
                  </a:ext>
                </a:extLst>
              </p:cNvPr>
              <p:cNvSpPr/>
              <p:nvPr/>
            </p:nvSpPr>
            <p:spPr>
              <a:xfrm>
                <a:off x="1333211" y="2029466"/>
                <a:ext cx="34191" cy="33954"/>
              </a:xfrm>
              <a:custGeom>
                <a:avLst/>
                <a:gdLst/>
                <a:ahLst/>
                <a:cxnLst/>
                <a:rect l="l" t="t" r="r" b="b"/>
                <a:pathLst>
                  <a:path w="1302" h="1293" extrusionOk="0">
                    <a:moveTo>
                      <a:pt x="651" y="1"/>
                    </a:moveTo>
                    <a:cubicBezTo>
                      <a:pt x="297" y="1"/>
                      <a:pt x="0" y="288"/>
                      <a:pt x="0" y="651"/>
                    </a:cubicBezTo>
                    <a:cubicBezTo>
                      <a:pt x="0" y="1005"/>
                      <a:pt x="297" y="1293"/>
                      <a:pt x="651" y="1293"/>
                    </a:cubicBezTo>
                    <a:cubicBezTo>
                      <a:pt x="1005" y="1293"/>
                      <a:pt x="1302" y="1005"/>
                      <a:pt x="1302" y="651"/>
                    </a:cubicBezTo>
                    <a:cubicBezTo>
                      <a:pt x="1302" y="288"/>
                      <a:pt x="1005" y="1"/>
                      <a:pt x="651"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5130;p102">
                <a:extLst>
                  <a:ext uri="{FF2B5EF4-FFF2-40B4-BE49-F238E27FC236}">
                    <a16:creationId xmlns:a16="http://schemas.microsoft.com/office/drawing/2014/main" id="{2D7E1E46-3F01-2C68-79B8-668C3D2F04C7}"/>
                  </a:ext>
                </a:extLst>
              </p:cNvPr>
              <p:cNvSpPr/>
              <p:nvPr/>
            </p:nvSpPr>
            <p:spPr>
              <a:xfrm>
                <a:off x="1607891" y="2029466"/>
                <a:ext cx="33954" cy="33954"/>
              </a:xfrm>
              <a:custGeom>
                <a:avLst/>
                <a:gdLst/>
                <a:ahLst/>
                <a:cxnLst/>
                <a:rect l="l" t="t" r="r" b="b"/>
                <a:pathLst>
                  <a:path w="1293" h="1293" extrusionOk="0">
                    <a:moveTo>
                      <a:pt x="642" y="1"/>
                    </a:moveTo>
                    <a:cubicBezTo>
                      <a:pt x="288" y="1"/>
                      <a:pt x="1" y="288"/>
                      <a:pt x="1" y="651"/>
                    </a:cubicBezTo>
                    <a:cubicBezTo>
                      <a:pt x="1" y="1005"/>
                      <a:pt x="288" y="1293"/>
                      <a:pt x="642" y="1293"/>
                    </a:cubicBezTo>
                    <a:cubicBezTo>
                      <a:pt x="1005" y="1293"/>
                      <a:pt x="1293" y="1005"/>
                      <a:pt x="1293" y="651"/>
                    </a:cubicBezTo>
                    <a:cubicBezTo>
                      <a:pt x="1293" y="288"/>
                      <a:pt x="1005" y="1"/>
                      <a:pt x="642"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5131;p102">
                <a:extLst>
                  <a:ext uri="{FF2B5EF4-FFF2-40B4-BE49-F238E27FC236}">
                    <a16:creationId xmlns:a16="http://schemas.microsoft.com/office/drawing/2014/main" id="{4F40B717-F4E4-7748-64B2-45CD431C08C1}"/>
                  </a:ext>
                </a:extLst>
              </p:cNvPr>
              <p:cNvSpPr/>
              <p:nvPr/>
            </p:nvSpPr>
            <p:spPr>
              <a:xfrm>
                <a:off x="1428456" y="2293589"/>
                <a:ext cx="117382" cy="27941"/>
              </a:xfrm>
              <a:custGeom>
                <a:avLst/>
                <a:gdLst/>
                <a:ahLst/>
                <a:cxnLst/>
                <a:rect l="l" t="t" r="r" b="b"/>
                <a:pathLst>
                  <a:path w="4470" h="1064" extrusionOk="0">
                    <a:moveTo>
                      <a:pt x="402" y="1"/>
                    </a:moveTo>
                    <a:cubicBezTo>
                      <a:pt x="182" y="1"/>
                      <a:pt x="0" y="183"/>
                      <a:pt x="0" y="403"/>
                    </a:cubicBezTo>
                    <a:lnTo>
                      <a:pt x="0" y="1063"/>
                    </a:lnTo>
                    <a:lnTo>
                      <a:pt x="4470" y="1063"/>
                    </a:lnTo>
                    <a:lnTo>
                      <a:pt x="4470" y="403"/>
                    </a:lnTo>
                    <a:cubicBezTo>
                      <a:pt x="4470" y="183"/>
                      <a:pt x="4288" y="1"/>
                      <a:pt x="40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5132;p102">
                <a:extLst>
                  <a:ext uri="{FF2B5EF4-FFF2-40B4-BE49-F238E27FC236}">
                    <a16:creationId xmlns:a16="http://schemas.microsoft.com/office/drawing/2014/main" id="{9D39B088-2599-0A62-CAC4-5DFFDB6849FA}"/>
                  </a:ext>
                </a:extLst>
              </p:cNvPr>
              <p:cNvSpPr/>
              <p:nvPr/>
            </p:nvSpPr>
            <p:spPr>
              <a:xfrm>
                <a:off x="1428456" y="2302150"/>
                <a:ext cx="117382" cy="19380"/>
              </a:xfrm>
              <a:custGeom>
                <a:avLst/>
                <a:gdLst/>
                <a:ahLst/>
                <a:cxnLst/>
                <a:rect l="l" t="t" r="r" b="b"/>
                <a:pathLst>
                  <a:path w="4470" h="738" extrusionOk="0">
                    <a:moveTo>
                      <a:pt x="10" y="0"/>
                    </a:moveTo>
                    <a:cubicBezTo>
                      <a:pt x="0" y="19"/>
                      <a:pt x="0" y="48"/>
                      <a:pt x="0" y="77"/>
                    </a:cubicBezTo>
                    <a:lnTo>
                      <a:pt x="0" y="737"/>
                    </a:lnTo>
                    <a:lnTo>
                      <a:pt x="4470" y="737"/>
                    </a:lnTo>
                    <a:lnTo>
                      <a:pt x="4470" y="77"/>
                    </a:lnTo>
                    <a:cubicBezTo>
                      <a:pt x="4470" y="48"/>
                      <a:pt x="4470" y="19"/>
                      <a:pt x="4460"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5133;p102">
                <a:extLst>
                  <a:ext uri="{FF2B5EF4-FFF2-40B4-BE49-F238E27FC236}">
                    <a16:creationId xmlns:a16="http://schemas.microsoft.com/office/drawing/2014/main" id="{18B65BD7-4B5C-A382-1C42-081D291B3C92}"/>
                  </a:ext>
                </a:extLst>
              </p:cNvPr>
              <p:cNvSpPr/>
              <p:nvPr/>
            </p:nvSpPr>
            <p:spPr>
              <a:xfrm>
                <a:off x="1414381" y="2318982"/>
                <a:ext cx="146032" cy="25420"/>
              </a:xfrm>
              <a:custGeom>
                <a:avLst/>
                <a:gdLst/>
                <a:ahLst/>
                <a:cxnLst/>
                <a:rect l="l" t="t" r="r" b="b"/>
                <a:pathLst>
                  <a:path w="5561" h="968" extrusionOk="0">
                    <a:moveTo>
                      <a:pt x="412" y="0"/>
                    </a:moveTo>
                    <a:cubicBezTo>
                      <a:pt x="182" y="0"/>
                      <a:pt x="0" y="182"/>
                      <a:pt x="0" y="402"/>
                    </a:cubicBezTo>
                    <a:lnTo>
                      <a:pt x="0" y="565"/>
                    </a:lnTo>
                    <a:cubicBezTo>
                      <a:pt x="0" y="785"/>
                      <a:pt x="182" y="967"/>
                      <a:pt x="412" y="967"/>
                    </a:cubicBezTo>
                    <a:lnTo>
                      <a:pt x="5149" y="967"/>
                    </a:lnTo>
                    <a:cubicBezTo>
                      <a:pt x="5369" y="967"/>
                      <a:pt x="5551" y="785"/>
                      <a:pt x="5561" y="565"/>
                    </a:cubicBezTo>
                    <a:lnTo>
                      <a:pt x="5561" y="402"/>
                    </a:lnTo>
                    <a:cubicBezTo>
                      <a:pt x="5551" y="182"/>
                      <a:pt x="5369" y="0"/>
                      <a:pt x="514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5134;p102">
                <a:extLst>
                  <a:ext uri="{FF2B5EF4-FFF2-40B4-BE49-F238E27FC236}">
                    <a16:creationId xmlns:a16="http://schemas.microsoft.com/office/drawing/2014/main" id="{AA8B6C73-10D2-F4A3-81BB-60ACB493538F}"/>
                  </a:ext>
                </a:extLst>
              </p:cNvPr>
              <p:cNvSpPr/>
              <p:nvPr/>
            </p:nvSpPr>
            <p:spPr>
              <a:xfrm>
                <a:off x="1414381" y="2323263"/>
                <a:ext cx="146032" cy="21139"/>
              </a:xfrm>
              <a:custGeom>
                <a:avLst/>
                <a:gdLst/>
                <a:ahLst/>
                <a:cxnLst/>
                <a:rect l="l" t="t" r="r" b="b"/>
                <a:pathLst>
                  <a:path w="5561" h="805" extrusionOk="0">
                    <a:moveTo>
                      <a:pt x="87" y="0"/>
                    </a:moveTo>
                    <a:cubicBezTo>
                      <a:pt x="29" y="67"/>
                      <a:pt x="0" y="153"/>
                      <a:pt x="0" y="239"/>
                    </a:cubicBezTo>
                    <a:lnTo>
                      <a:pt x="0" y="393"/>
                    </a:lnTo>
                    <a:cubicBezTo>
                      <a:pt x="0" y="622"/>
                      <a:pt x="182" y="804"/>
                      <a:pt x="412" y="804"/>
                    </a:cubicBezTo>
                    <a:lnTo>
                      <a:pt x="5149" y="804"/>
                    </a:lnTo>
                    <a:cubicBezTo>
                      <a:pt x="5379" y="804"/>
                      <a:pt x="5561" y="622"/>
                      <a:pt x="5561" y="393"/>
                    </a:cubicBezTo>
                    <a:lnTo>
                      <a:pt x="5561" y="239"/>
                    </a:lnTo>
                    <a:cubicBezTo>
                      <a:pt x="5561" y="153"/>
                      <a:pt x="5532" y="67"/>
                      <a:pt x="5475" y="0"/>
                    </a:cubicBezTo>
                    <a:cubicBezTo>
                      <a:pt x="5398" y="105"/>
                      <a:pt x="5274" y="163"/>
                      <a:pt x="5149" y="163"/>
                    </a:cubicBezTo>
                    <a:lnTo>
                      <a:pt x="412" y="163"/>
                    </a:lnTo>
                    <a:cubicBezTo>
                      <a:pt x="278" y="163"/>
                      <a:pt x="163" y="105"/>
                      <a:pt x="87"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5135;p102">
                <a:extLst>
                  <a:ext uri="{FF2B5EF4-FFF2-40B4-BE49-F238E27FC236}">
                    <a16:creationId xmlns:a16="http://schemas.microsoft.com/office/drawing/2014/main" id="{1A148010-98C6-6E86-7A59-BF46B3B13293}"/>
                  </a:ext>
                </a:extLst>
              </p:cNvPr>
              <p:cNvSpPr/>
              <p:nvPr/>
            </p:nvSpPr>
            <p:spPr>
              <a:xfrm>
                <a:off x="1462384" y="1990260"/>
                <a:ext cx="49526" cy="49526"/>
              </a:xfrm>
              <a:custGeom>
                <a:avLst/>
                <a:gdLst/>
                <a:ahLst/>
                <a:cxnLst/>
                <a:rect l="l" t="t" r="r" b="b"/>
                <a:pathLst>
                  <a:path w="1886" h="1886" extrusionOk="0">
                    <a:moveTo>
                      <a:pt x="938" y="1"/>
                    </a:moveTo>
                    <a:cubicBezTo>
                      <a:pt x="421" y="1"/>
                      <a:pt x="0" y="422"/>
                      <a:pt x="0" y="938"/>
                    </a:cubicBezTo>
                    <a:cubicBezTo>
                      <a:pt x="0" y="1465"/>
                      <a:pt x="421" y="1886"/>
                      <a:pt x="938" y="1886"/>
                    </a:cubicBezTo>
                    <a:cubicBezTo>
                      <a:pt x="1465" y="1886"/>
                      <a:pt x="1886" y="1465"/>
                      <a:pt x="1886" y="938"/>
                    </a:cubicBezTo>
                    <a:cubicBezTo>
                      <a:pt x="1886" y="422"/>
                      <a:pt x="1465" y="1"/>
                      <a:pt x="938"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5136;p102">
                <a:extLst>
                  <a:ext uri="{FF2B5EF4-FFF2-40B4-BE49-F238E27FC236}">
                    <a16:creationId xmlns:a16="http://schemas.microsoft.com/office/drawing/2014/main" id="{70FB1E84-98F9-DD10-BF67-1AE352A00E0E}"/>
                  </a:ext>
                </a:extLst>
              </p:cNvPr>
              <p:cNvSpPr/>
              <p:nvPr/>
            </p:nvSpPr>
            <p:spPr>
              <a:xfrm>
                <a:off x="1333211" y="2029571"/>
                <a:ext cx="29674" cy="33980"/>
              </a:xfrm>
              <a:custGeom>
                <a:avLst/>
                <a:gdLst/>
                <a:ahLst/>
                <a:cxnLst/>
                <a:rect l="l" t="t" r="r" b="b"/>
                <a:pathLst>
                  <a:path w="1130" h="1294" extrusionOk="0">
                    <a:moveTo>
                      <a:pt x="654" y="1"/>
                    </a:moveTo>
                    <a:cubicBezTo>
                      <a:pt x="322" y="1"/>
                      <a:pt x="0" y="255"/>
                      <a:pt x="0" y="647"/>
                    </a:cubicBezTo>
                    <a:cubicBezTo>
                      <a:pt x="0" y="1040"/>
                      <a:pt x="322" y="1294"/>
                      <a:pt x="654" y="1294"/>
                    </a:cubicBezTo>
                    <a:cubicBezTo>
                      <a:pt x="824" y="1294"/>
                      <a:pt x="997" y="1227"/>
                      <a:pt x="1130" y="1078"/>
                    </a:cubicBezTo>
                    <a:cubicBezTo>
                      <a:pt x="1024" y="963"/>
                      <a:pt x="967" y="810"/>
                      <a:pt x="967" y="647"/>
                    </a:cubicBezTo>
                    <a:cubicBezTo>
                      <a:pt x="967" y="485"/>
                      <a:pt x="1024" y="331"/>
                      <a:pt x="1130" y="217"/>
                    </a:cubicBezTo>
                    <a:cubicBezTo>
                      <a:pt x="997" y="67"/>
                      <a:pt x="824" y="1"/>
                      <a:pt x="654"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5137;p102">
                <a:extLst>
                  <a:ext uri="{FF2B5EF4-FFF2-40B4-BE49-F238E27FC236}">
                    <a16:creationId xmlns:a16="http://schemas.microsoft.com/office/drawing/2014/main" id="{594DD288-71F5-04CE-0FBD-FFB353D7E960}"/>
                  </a:ext>
                </a:extLst>
              </p:cNvPr>
              <p:cNvSpPr/>
              <p:nvPr/>
            </p:nvSpPr>
            <p:spPr>
              <a:xfrm>
                <a:off x="1607891" y="2029571"/>
                <a:ext cx="29674" cy="33980"/>
              </a:xfrm>
              <a:custGeom>
                <a:avLst/>
                <a:gdLst/>
                <a:ahLst/>
                <a:cxnLst/>
                <a:rect l="l" t="t" r="r" b="b"/>
                <a:pathLst>
                  <a:path w="1130" h="1294" extrusionOk="0">
                    <a:moveTo>
                      <a:pt x="650" y="1"/>
                    </a:moveTo>
                    <a:cubicBezTo>
                      <a:pt x="319" y="1"/>
                      <a:pt x="1" y="255"/>
                      <a:pt x="1" y="647"/>
                    </a:cubicBezTo>
                    <a:cubicBezTo>
                      <a:pt x="1" y="1040"/>
                      <a:pt x="319" y="1294"/>
                      <a:pt x="650" y="1294"/>
                    </a:cubicBezTo>
                    <a:cubicBezTo>
                      <a:pt x="820" y="1294"/>
                      <a:pt x="994" y="1227"/>
                      <a:pt x="1130" y="1078"/>
                    </a:cubicBezTo>
                    <a:cubicBezTo>
                      <a:pt x="1025" y="963"/>
                      <a:pt x="967" y="810"/>
                      <a:pt x="967" y="647"/>
                    </a:cubicBezTo>
                    <a:cubicBezTo>
                      <a:pt x="967" y="485"/>
                      <a:pt x="1025" y="331"/>
                      <a:pt x="1130" y="217"/>
                    </a:cubicBezTo>
                    <a:cubicBezTo>
                      <a:pt x="994" y="67"/>
                      <a:pt x="820" y="1"/>
                      <a:pt x="65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5138;p102">
                <a:extLst>
                  <a:ext uri="{FF2B5EF4-FFF2-40B4-BE49-F238E27FC236}">
                    <a16:creationId xmlns:a16="http://schemas.microsoft.com/office/drawing/2014/main" id="{C43F9E44-3956-703F-9DD7-C5DB3F07EE6D}"/>
                  </a:ext>
                </a:extLst>
              </p:cNvPr>
              <p:cNvSpPr/>
              <p:nvPr/>
            </p:nvSpPr>
            <p:spPr>
              <a:xfrm>
                <a:off x="1462384" y="1990286"/>
                <a:ext cx="37473" cy="49763"/>
              </a:xfrm>
              <a:custGeom>
                <a:avLst/>
                <a:gdLst/>
                <a:ahLst/>
                <a:cxnLst/>
                <a:rect l="l" t="t" r="r" b="b"/>
                <a:pathLst>
                  <a:path w="1427" h="1895" extrusionOk="0">
                    <a:moveTo>
                      <a:pt x="948" y="1"/>
                    </a:moveTo>
                    <a:cubicBezTo>
                      <a:pt x="454" y="1"/>
                      <a:pt x="0" y="397"/>
                      <a:pt x="0" y="947"/>
                    </a:cubicBezTo>
                    <a:cubicBezTo>
                      <a:pt x="0" y="1502"/>
                      <a:pt x="451" y="1895"/>
                      <a:pt x="944" y="1895"/>
                    </a:cubicBezTo>
                    <a:cubicBezTo>
                      <a:pt x="1105" y="1895"/>
                      <a:pt x="1271" y="1853"/>
                      <a:pt x="1426" y="1760"/>
                    </a:cubicBezTo>
                    <a:cubicBezTo>
                      <a:pt x="1139" y="1588"/>
                      <a:pt x="967" y="1282"/>
                      <a:pt x="967" y="947"/>
                    </a:cubicBezTo>
                    <a:cubicBezTo>
                      <a:pt x="967" y="612"/>
                      <a:pt x="1139" y="306"/>
                      <a:pt x="1426" y="134"/>
                    </a:cubicBezTo>
                    <a:cubicBezTo>
                      <a:pt x="1272" y="42"/>
                      <a:pt x="1108" y="1"/>
                      <a:pt x="948"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5139;p102">
                <a:extLst>
                  <a:ext uri="{FF2B5EF4-FFF2-40B4-BE49-F238E27FC236}">
                    <a16:creationId xmlns:a16="http://schemas.microsoft.com/office/drawing/2014/main" id="{92059664-5AAA-9A95-A89B-2226308CD11B}"/>
                  </a:ext>
                </a:extLst>
              </p:cNvPr>
              <p:cNvSpPr/>
              <p:nvPr/>
            </p:nvSpPr>
            <p:spPr>
              <a:xfrm>
                <a:off x="1277409" y="2161921"/>
                <a:ext cx="145796" cy="25393"/>
              </a:xfrm>
              <a:custGeom>
                <a:avLst/>
                <a:gdLst/>
                <a:ahLst/>
                <a:cxnLst/>
                <a:rect l="l" t="t" r="r" b="b"/>
                <a:pathLst>
                  <a:path w="5552" h="967" extrusionOk="0">
                    <a:moveTo>
                      <a:pt x="403" y="0"/>
                    </a:moveTo>
                    <a:cubicBezTo>
                      <a:pt x="182" y="0"/>
                      <a:pt x="1" y="182"/>
                      <a:pt x="1" y="402"/>
                    </a:cubicBezTo>
                    <a:lnTo>
                      <a:pt x="1" y="565"/>
                    </a:lnTo>
                    <a:cubicBezTo>
                      <a:pt x="1" y="785"/>
                      <a:pt x="182" y="967"/>
                      <a:pt x="403" y="967"/>
                    </a:cubicBezTo>
                    <a:lnTo>
                      <a:pt x="5149" y="967"/>
                    </a:lnTo>
                    <a:cubicBezTo>
                      <a:pt x="5370" y="967"/>
                      <a:pt x="5551" y="785"/>
                      <a:pt x="5551" y="565"/>
                    </a:cubicBezTo>
                    <a:lnTo>
                      <a:pt x="5551" y="402"/>
                    </a:lnTo>
                    <a:cubicBezTo>
                      <a:pt x="5551" y="182"/>
                      <a:pt x="5370" y="0"/>
                      <a:pt x="514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5140;p102">
                <a:extLst>
                  <a:ext uri="{FF2B5EF4-FFF2-40B4-BE49-F238E27FC236}">
                    <a16:creationId xmlns:a16="http://schemas.microsoft.com/office/drawing/2014/main" id="{C7C72855-7688-F1F9-DBB0-F2B8A716385B}"/>
                  </a:ext>
                </a:extLst>
              </p:cNvPr>
              <p:cNvSpPr/>
              <p:nvPr/>
            </p:nvSpPr>
            <p:spPr>
              <a:xfrm>
                <a:off x="1277409" y="2166175"/>
                <a:ext cx="145796" cy="21139"/>
              </a:xfrm>
              <a:custGeom>
                <a:avLst/>
                <a:gdLst/>
                <a:ahLst/>
                <a:cxnLst/>
                <a:rect l="l" t="t" r="r" b="b"/>
                <a:pathLst>
                  <a:path w="5552" h="805" extrusionOk="0">
                    <a:moveTo>
                      <a:pt x="77" y="1"/>
                    </a:moveTo>
                    <a:cubicBezTo>
                      <a:pt x="29" y="68"/>
                      <a:pt x="1" y="154"/>
                      <a:pt x="1" y="240"/>
                    </a:cubicBezTo>
                    <a:lnTo>
                      <a:pt x="1" y="393"/>
                    </a:lnTo>
                    <a:cubicBezTo>
                      <a:pt x="1" y="623"/>
                      <a:pt x="182" y="805"/>
                      <a:pt x="403" y="805"/>
                    </a:cubicBezTo>
                    <a:lnTo>
                      <a:pt x="5149" y="805"/>
                    </a:lnTo>
                    <a:cubicBezTo>
                      <a:pt x="5370" y="805"/>
                      <a:pt x="5551" y="623"/>
                      <a:pt x="5551" y="393"/>
                    </a:cubicBezTo>
                    <a:lnTo>
                      <a:pt x="5551" y="240"/>
                    </a:lnTo>
                    <a:cubicBezTo>
                      <a:pt x="5551" y="154"/>
                      <a:pt x="5523" y="68"/>
                      <a:pt x="5475" y="1"/>
                    </a:cubicBezTo>
                    <a:cubicBezTo>
                      <a:pt x="5398" y="96"/>
                      <a:pt x="5274" y="163"/>
                      <a:pt x="5149" y="163"/>
                    </a:cubicBezTo>
                    <a:lnTo>
                      <a:pt x="403" y="163"/>
                    </a:lnTo>
                    <a:cubicBezTo>
                      <a:pt x="278" y="163"/>
                      <a:pt x="154" y="96"/>
                      <a:pt x="77" y="1"/>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5" name="Google Shape;17102;p102">
            <a:extLst>
              <a:ext uri="{FF2B5EF4-FFF2-40B4-BE49-F238E27FC236}">
                <a16:creationId xmlns:a16="http://schemas.microsoft.com/office/drawing/2014/main" id="{9002A851-57C3-57C9-DA50-35A2B7F540DE}"/>
              </a:ext>
            </a:extLst>
          </p:cNvPr>
          <p:cNvGrpSpPr/>
          <p:nvPr/>
        </p:nvGrpSpPr>
        <p:grpSpPr>
          <a:xfrm>
            <a:off x="10230706" y="4809744"/>
            <a:ext cx="975274" cy="1164294"/>
            <a:chOff x="7936787" y="4295074"/>
            <a:chExt cx="378249" cy="335524"/>
          </a:xfrm>
        </p:grpSpPr>
        <p:sp>
          <p:nvSpPr>
            <p:cNvPr id="136" name="Google Shape;17103;p102">
              <a:extLst>
                <a:ext uri="{FF2B5EF4-FFF2-40B4-BE49-F238E27FC236}">
                  <a16:creationId xmlns:a16="http://schemas.microsoft.com/office/drawing/2014/main" id="{B4534E10-FCC8-F320-539E-50DDF05940FF}"/>
                </a:ext>
              </a:extLst>
            </p:cNvPr>
            <p:cNvSpPr/>
            <p:nvPr/>
          </p:nvSpPr>
          <p:spPr>
            <a:xfrm>
              <a:off x="8095371" y="4295074"/>
              <a:ext cx="219665" cy="182980"/>
            </a:xfrm>
            <a:custGeom>
              <a:avLst/>
              <a:gdLst/>
              <a:ahLst/>
              <a:cxnLst/>
              <a:rect l="l" t="t" r="r" b="b"/>
              <a:pathLst>
                <a:path w="8365" h="6968" extrusionOk="0">
                  <a:moveTo>
                    <a:pt x="469" y="0"/>
                  </a:moveTo>
                  <a:cubicBezTo>
                    <a:pt x="211" y="0"/>
                    <a:pt x="0" y="201"/>
                    <a:pt x="0" y="460"/>
                  </a:cubicBezTo>
                  <a:lnTo>
                    <a:pt x="0" y="6508"/>
                  </a:lnTo>
                  <a:cubicBezTo>
                    <a:pt x="0" y="6757"/>
                    <a:pt x="211" y="6968"/>
                    <a:pt x="469" y="6968"/>
                  </a:cubicBezTo>
                  <a:lnTo>
                    <a:pt x="7905" y="6968"/>
                  </a:lnTo>
                  <a:cubicBezTo>
                    <a:pt x="8154" y="6968"/>
                    <a:pt x="8365" y="6757"/>
                    <a:pt x="8365" y="6508"/>
                  </a:cubicBezTo>
                  <a:lnTo>
                    <a:pt x="8365" y="460"/>
                  </a:lnTo>
                  <a:cubicBezTo>
                    <a:pt x="8365" y="201"/>
                    <a:pt x="8154" y="0"/>
                    <a:pt x="790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7104;p102">
              <a:extLst>
                <a:ext uri="{FF2B5EF4-FFF2-40B4-BE49-F238E27FC236}">
                  <a16:creationId xmlns:a16="http://schemas.microsoft.com/office/drawing/2014/main" id="{617AFD81-6CCE-D90B-9BA5-BFBA4FD64D3F}"/>
                </a:ext>
              </a:extLst>
            </p:cNvPr>
            <p:cNvSpPr/>
            <p:nvPr/>
          </p:nvSpPr>
          <p:spPr>
            <a:xfrm>
              <a:off x="7937286" y="4441342"/>
              <a:ext cx="109609" cy="109846"/>
            </a:xfrm>
            <a:custGeom>
              <a:avLst/>
              <a:gdLst/>
              <a:ahLst/>
              <a:cxnLst/>
              <a:rect l="l" t="t" r="r" b="b"/>
              <a:pathLst>
                <a:path w="4174" h="4183" extrusionOk="0">
                  <a:moveTo>
                    <a:pt x="2087" y="0"/>
                  </a:moveTo>
                  <a:cubicBezTo>
                    <a:pt x="1178" y="0"/>
                    <a:pt x="498" y="737"/>
                    <a:pt x="431" y="1627"/>
                  </a:cubicBezTo>
                  <a:cubicBezTo>
                    <a:pt x="383" y="2278"/>
                    <a:pt x="249" y="2919"/>
                    <a:pt x="48" y="3532"/>
                  </a:cubicBezTo>
                  <a:cubicBezTo>
                    <a:pt x="1" y="3647"/>
                    <a:pt x="48" y="3781"/>
                    <a:pt x="163" y="3828"/>
                  </a:cubicBezTo>
                  <a:cubicBezTo>
                    <a:pt x="546" y="4001"/>
                    <a:pt x="958" y="4125"/>
                    <a:pt x="1379" y="4182"/>
                  </a:cubicBezTo>
                  <a:lnTo>
                    <a:pt x="2795" y="4182"/>
                  </a:lnTo>
                  <a:cubicBezTo>
                    <a:pt x="3216" y="4125"/>
                    <a:pt x="3618" y="4001"/>
                    <a:pt x="4011" y="3828"/>
                  </a:cubicBezTo>
                  <a:cubicBezTo>
                    <a:pt x="4116" y="3781"/>
                    <a:pt x="4173" y="3647"/>
                    <a:pt x="4125" y="3532"/>
                  </a:cubicBezTo>
                  <a:cubicBezTo>
                    <a:pt x="3924" y="2919"/>
                    <a:pt x="3790" y="2278"/>
                    <a:pt x="3743" y="1627"/>
                  </a:cubicBezTo>
                  <a:cubicBezTo>
                    <a:pt x="3676" y="737"/>
                    <a:pt x="2996" y="0"/>
                    <a:pt x="20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7105;p102">
              <a:extLst>
                <a:ext uri="{FF2B5EF4-FFF2-40B4-BE49-F238E27FC236}">
                  <a16:creationId xmlns:a16="http://schemas.microsoft.com/office/drawing/2014/main" id="{29E9A757-B9D1-1B5C-1A0B-273A6F26B5F9}"/>
                </a:ext>
              </a:extLst>
            </p:cNvPr>
            <p:cNvSpPr/>
            <p:nvPr/>
          </p:nvSpPr>
          <p:spPr>
            <a:xfrm>
              <a:off x="7966934" y="4441342"/>
              <a:ext cx="79962" cy="110108"/>
            </a:xfrm>
            <a:custGeom>
              <a:avLst/>
              <a:gdLst/>
              <a:ahLst/>
              <a:cxnLst/>
              <a:rect l="l" t="t" r="r" b="b"/>
              <a:pathLst>
                <a:path w="3045" h="4193" extrusionOk="0">
                  <a:moveTo>
                    <a:pt x="948" y="0"/>
                  </a:moveTo>
                  <a:cubicBezTo>
                    <a:pt x="250" y="0"/>
                    <a:pt x="1" y="957"/>
                    <a:pt x="604" y="1321"/>
                  </a:cubicBezTo>
                  <a:cubicBezTo>
                    <a:pt x="623" y="1331"/>
                    <a:pt x="642" y="1340"/>
                    <a:pt x="661" y="1350"/>
                  </a:cubicBezTo>
                  <a:lnTo>
                    <a:pt x="1188" y="4192"/>
                  </a:lnTo>
                  <a:lnTo>
                    <a:pt x="1666" y="4192"/>
                  </a:lnTo>
                  <a:cubicBezTo>
                    <a:pt x="2087" y="4125"/>
                    <a:pt x="2499" y="4001"/>
                    <a:pt x="2882" y="3828"/>
                  </a:cubicBezTo>
                  <a:cubicBezTo>
                    <a:pt x="2987" y="3781"/>
                    <a:pt x="3044" y="3647"/>
                    <a:pt x="2996" y="3532"/>
                  </a:cubicBezTo>
                  <a:cubicBezTo>
                    <a:pt x="2795" y="2919"/>
                    <a:pt x="2661" y="2278"/>
                    <a:pt x="2604" y="1627"/>
                  </a:cubicBezTo>
                  <a:cubicBezTo>
                    <a:pt x="2547" y="737"/>
                    <a:pt x="1867" y="0"/>
                    <a:pt x="9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7106;p102">
              <a:extLst>
                <a:ext uri="{FF2B5EF4-FFF2-40B4-BE49-F238E27FC236}">
                  <a16:creationId xmlns:a16="http://schemas.microsoft.com/office/drawing/2014/main" id="{637A62B6-6F0C-A788-BAEE-D963A5D36352}"/>
                </a:ext>
              </a:extLst>
            </p:cNvPr>
            <p:cNvSpPr/>
            <p:nvPr/>
          </p:nvSpPr>
          <p:spPr>
            <a:xfrm>
              <a:off x="7936787" y="4446541"/>
              <a:ext cx="207612" cy="184056"/>
            </a:xfrm>
            <a:custGeom>
              <a:avLst/>
              <a:gdLst/>
              <a:ahLst/>
              <a:cxnLst/>
              <a:rect l="l" t="t" r="r" b="b"/>
              <a:pathLst>
                <a:path w="7906" h="7009" extrusionOk="0">
                  <a:moveTo>
                    <a:pt x="7725" y="1"/>
                  </a:moveTo>
                  <a:cubicBezTo>
                    <a:pt x="7681" y="1"/>
                    <a:pt x="7638" y="18"/>
                    <a:pt x="7609" y="51"/>
                  </a:cubicBezTo>
                  <a:lnTo>
                    <a:pt x="3618" y="3860"/>
                  </a:lnTo>
                  <a:cubicBezTo>
                    <a:pt x="3532" y="3946"/>
                    <a:pt x="3417" y="3984"/>
                    <a:pt x="3293" y="3984"/>
                  </a:cubicBezTo>
                  <a:lnTo>
                    <a:pt x="3254" y="3984"/>
                  </a:lnTo>
                  <a:cubicBezTo>
                    <a:pt x="2996" y="3984"/>
                    <a:pt x="2785" y="3783"/>
                    <a:pt x="2785" y="3525"/>
                  </a:cubicBezTo>
                  <a:lnTo>
                    <a:pt x="2785" y="3056"/>
                  </a:lnTo>
                  <a:lnTo>
                    <a:pt x="1388" y="3056"/>
                  </a:lnTo>
                  <a:lnTo>
                    <a:pt x="1388" y="3525"/>
                  </a:lnTo>
                  <a:cubicBezTo>
                    <a:pt x="1388" y="3697"/>
                    <a:pt x="1292" y="3860"/>
                    <a:pt x="1139" y="3937"/>
                  </a:cubicBezTo>
                  <a:lnTo>
                    <a:pt x="383" y="4319"/>
                  </a:lnTo>
                  <a:cubicBezTo>
                    <a:pt x="144" y="4434"/>
                    <a:pt x="0" y="4674"/>
                    <a:pt x="0" y="4941"/>
                  </a:cubicBezTo>
                  <a:lnTo>
                    <a:pt x="0" y="6779"/>
                  </a:lnTo>
                  <a:cubicBezTo>
                    <a:pt x="0" y="6903"/>
                    <a:pt x="106" y="7009"/>
                    <a:pt x="230" y="7009"/>
                  </a:cubicBezTo>
                  <a:lnTo>
                    <a:pt x="3015" y="7009"/>
                  </a:lnTo>
                  <a:cubicBezTo>
                    <a:pt x="3149" y="7009"/>
                    <a:pt x="3254" y="6903"/>
                    <a:pt x="3254" y="6779"/>
                  </a:cubicBezTo>
                  <a:lnTo>
                    <a:pt x="3254" y="6004"/>
                  </a:lnTo>
                  <a:cubicBezTo>
                    <a:pt x="3254" y="5755"/>
                    <a:pt x="3350" y="5516"/>
                    <a:pt x="3522" y="5343"/>
                  </a:cubicBezTo>
                  <a:lnTo>
                    <a:pt x="7484" y="1391"/>
                  </a:lnTo>
                  <a:cubicBezTo>
                    <a:pt x="7590" y="1267"/>
                    <a:pt x="7638" y="1104"/>
                    <a:pt x="7599" y="941"/>
                  </a:cubicBezTo>
                  <a:lnTo>
                    <a:pt x="7513" y="616"/>
                  </a:lnTo>
                  <a:lnTo>
                    <a:pt x="7839" y="290"/>
                  </a:lnTo>
                  <a:cubicBezTo>
                    <a:pt x="7906" y="223"/>
                    <a:pt x="7906" y="118"/>
                    <a:pt x="7848" y="51"/>
                  </a:cubicBezTo>
                  <a:cubicBezTo>
                    <a:pt x="7815" y="18"/>
                    <a:pt x="7769" y="1"/>
                    <a:pt x="772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7107;p102">
              <a:extLst>
                <a:ext uri="{FF2B5EF4-FFF2-40B4-BE49-F238E27FC236}">
                  <a16:creationId xmlns:a16="http://schemas.microsoft.com/office/drawing/2014/main" id="{E224A499-24C1-388D-94E8-883384ADE4B9}"/>
                </a:ext>
              </a:extLst>
            </p:cNvPr>
            <p:cNvSpPr/>
            <p:nvPr/>
          </p:nvSpPr>
          <p:spPr>
            <a:xfrm>
              <a:off x="7936787" y="4473747"/>
              <a:ext cx="189019" cy="156851"/>
            </a:xfrm>
            <a:custGeom>
              <a:avLst/>
              <a:gdLst/>
              <a:ahLst/>
              <a:cxnLst/>
              <a:rect l="l" t="t" r="r" b="b"/>
              <a:pathLst>
                <a:path w="7198" h="5973" extrusionOk="0">
                  <a:moveTo>
                    <a:pt x="6575" y="1"/>
                  </a:moveTo>
                  <a:lnTo>
                    <a:pt x="3618" y="2824"/>
                  </a:lnTo>
                  <a:cubicBezTo>
                    <a:pt x="3532" y="2910"/>
                    <a:pt x="3417" y="2948"/>
                    <a:pt x="3302" y="2948"/>
                  </a:cubicBezTo>
                  <a:lnTo>
                    <a:pt x="3254" y="2948"/>
                  </a:lnTo>
                  <a:cubicBezTo>
                    <a:pt x="3216" y="2948"/>
                    <a:pt x="3187" y="2948"/>
                    <a:pt x="3159" y="2939"/>
                  </a:cubicBezTo>
                  <a:cubicBezTo>
                    <a:pt x="2956" y="3411"/>
                    <a:pt x="2520" y="3648"/>
                    <a:pt x="2085" y="3648"/>
                  </a:cubicBezTo>
                  <a:cubicBezTo>
                    <a:pt x="1657" y="3648"/>
                    <a:pt x="1229" y="3419"/>
                    <a:pt x="1024" y="2958"/>
                  </a:cubicBezTo>
                  <a:lnTo>
                    <a:pt x="383" y="3283"/>
                  </a:lnTo>
                  <a:cubicBezTo>
                    <a:pt x="144" y="3398"/>
                    <a:pt x="0" y="3638"/>
                    <a:pt x="0" y="3905"/>
                  </a:cubicBezTo>
                  <a:lnTo>
                    <a:pt x="0" y="5743"/>
                  </a:lnTo>
                  <a:cubicBezTo>
                    <a:pt x="0" y="5867"/>
                    <a:pt x="106" y="5973"/>
                    <a:pt x="230" y="5973"/>
                  </a:cubicBezTo>
                  <a:lnTo>
                    <a:pt x="3015" y="5973"/>
                  </a:lnTo>
                  <a:cubicBezTo>
                    <a:pt x="3149" y="5973"/>
                    <a:pt x="3254" y="5867"/>
                    <a:pt x="3254" y="5743"/>
                  </a:cubicBezTo>
                  <a:lnTo>
                    <a:pt x="3254" y="4968"/>
                  </a:lnTo>
                  <a:cubicBezTo>
                    <a:pt x="3254" y="4719"/>
                    <a:pt x="3350" y="4480"/>
                    <a:pt x="3522" y="4307"/>
                  </a:cubicBezTo>
                  <a:lnTo>
                    <a:pt x="7197" y="632"/>
                  </a:lnTo>
                  <a:lnTo>
                    <a:pt x="6575"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7108;p102">
              <a:extLst>
                <a:ext uri="{FF2B5EF4-FFF2-40B4-BE49-F238E27FC236}">
                  <a16:creationId xmlns:a16="http://schemas.microsoft.com/office/drawing/2014/main" id="{E141A578-34E2-6793-D2B6-364549560A8C}"/>
                </a:ext>
              </a:extLst>
            </p:cNvPr>
            <p:cNvSpPr/>
            <p:nvPr/>
          </p:nvSpPr>
          <p:spPr>
            <a:xfrm>
              <a:off x="7971976" y="4526792"/>
              <a:ext cx="39232" cy="21875"/>
            </a:xfrm>
            <a:custGeom>
              <a:avLst/>
              <a:gdLst/>
              <a:ahLst/>
              <a:cxnLst/>
              <a:rect l="l" t="t" r="r" b="b"/>
              <a:pathLst>
                <a:path w="1494" h="833" extrusionOk="0">
                  <a:moveTo>
                    <a:pt x="48" y="0"/>
                  </a:moveTo>
                  <a:lnTo>
                    <a:pt x="48" y="469"/>
                  </a:lnTo>
                  <a:cubicBezTo>
                    <a:pt x="48" y="536"/>
                    <a:pt x="39" y="613"/>
                    <a:pt x="0" y="670"/>
                  </a:cubicBezTo>
                  <a:cubicBezTo>
                    <a:pt x="240" y="775"/>
                    <a:pt x="488" y="833"/>
                    <a:pt x="747" y="833"/>
                  </a:cubicBezTo>
                  <a:cubicBezTo>
                    <a:pt x="1005" y="833"/>
                    <a:pt x="1264" y="775"/>
                    <a:pt x="1493" y="670"/>
                  </a:cubicBezTo>
                  <a:cubicBezTo>
                    <a:pt x="1465" y="613"/>
                    <a:pt x="1445" y="536"/>
                    <a:pt x="1445" y="469"/>
                  </a:cubicBezTo>
                  <a:lnTo>
                    <a:pt x="1445"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7109;p102">
              <a:extLst>
                <a:ext uri="{FF2B5EF4-FFF2-40B4-BE49-F238E27FC236}">
                  <a16:creationId xmlns:a16="http://schemas.microsoft.com/office/drawing/2014/main" id="{01C07B95-4E66-63A9-9F70-DCD91480964E}"/>
                </a:ext>
              </a:extLst>
            </p:cNvPr>
            <p:cNvSpPr/>
            <p:nvPr/>
          </p:nvSpPr>
          <p:spPr>
            <a:xfrm>
              <a:off x="7954880" y="4476661"/>
              <a:ext cx="73160" cy="59952"/>
            </a:xfrm>
            <a:custGeom>
              <a:avLst/>
              <a:gdLst/>
              <a:ahLst/>
              <a:cxnLst/>
              <a:rect l="l" t="t" r="r" b="b"/>
              <a:pathLst>
                <a:path w="2786" h="2283" extrusionOk="0">
                  <a:moveTo>
                    <a:pt x="1074" y="1"/>
                  </a:moveTo>
                  <a:cubicBezTo>
                    <a:pt x="983" y="1"/>
                    <a:pt x="895" y="49"/>
                    <a:pt x="862" y="139"/>
                  </a:cubicBezTo>
                  <a:cubicBezTo>
                    <a:pt x="785" y="292"/>
                    <a:pt x="670" y="435"/>
                    <a:pt x="536" y="550"/>
                  </a:cubicBezTo>
                  <a:cubicBezTo>
                    <a:pt x="412" y="665"/>
                    <a:pt x="278" y="761"/>
                    <a:pt x="125" y="828"/>
                  </a:cubicBezTo>
                  <a:cubicBezTo>
                    <a:pt x="48" y="876"/>
                    <a:pt x="1" y="971"/>
                    <a:pt x="10" y="1067"/>
                  </a:cubicBezTo>
                  <a:cubicBezTo>
                    <a:pt x="96" y="1766"/>
                    <a:pt x="690" y="2282"/>
                    <a:pt x="1388" y="2282"/>
                  </a:cubicBezTo>
                  <a:cubicBezTo>
                    <a:pt x="2116" y="2282"/>
                    <a:pt x="2718" y="1727"/>
                    <a:pt x="2776" y="1000"/>
                  </a:cubicBezTo>
                  <a:cubicBezTo>
                    <a:pt x="2785" y="933"/>
                    <a:pt x="2747" y="866"/>
                    <a:pt x="2699" y="818"/>
                  </a:cubicBezTo>
                  <a:cubicBezTo>
                    <a:pt x="2240" y="435"/>
                    <a:pt x="1704" y="158"/>
                    <a:pt x="1120" y="5"/>
                  </a:cubicBezTo>
                  <a:cubicBezTo>
                    <a:pt x="1105" y="2"/>
                    <a:pt x="1090" y="1"/>
                    <a:pt x="1074"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7110;p102">
              <a:extLst>
                <a:ext uri="{FF2B5EF4-FFF2-40B4-BE49-F238E27FC236}">
                  <a16:creationId xmlns:a16="http://schemas.microsoft.com/office/drawing/2014/main" id="{FF8E2F09-B8B3-0669-4AB0-593D2C35DAA2}"/>
                </a:ext>
              </a:extLst>
            </p:cNvPr>
            <p:cNvSpPr/>
            <p:nvPr/>
          </p:nvSpPr>
          <p:spPr>
            <a:xfrm>
              <a:off x="7954880" y="4476583"/>
              <a:ext cx="73423" cy="59531"/>
            </a:xfrm>
            <a:custGeom>
              <a:avLst/>
              <a:gdLst/>
              <a:ahLst/>
              <a:cxnLst/>
              <a:rect l="l" t="t" r="r" b="b"/>
              <a:pathLst>
                <a:path w="2796" h="2267" extrusionOk="0">
                  <a:moveTo>
                    <a:pt x="1065" y="0"/>
                  </a:moveTo>
                  <a:cubicBezTo>
                    <a:pt x="980" y="0"/>
                    <a:pt x="901" y="53"/>
                    <a:pt x="862" y="132"/>
                  </a:cubicBezTo>
                  <a:cubicBezTo>
                    <a:pt x="804" y="247"/>
                    <a:pt x="737" y="352"/>
                    <a:pt x="651" y="448"/>
                  </a:cubicBezTo>
                  <a:cubicBezTo>
                    <a:pt x="613" y="486"/>
                    <a:pt x="584" y="515"/>
                    <a:pt x="546" y="553"/>
                  </a:cubicBezTo>
                  <a:cubicBezTo>
                    <a:pt x="422" y="658"/>
                    <a:pt x="278" y="754"/>
                    <a:pt x="135" y="831"/>
                  </a:cubicBezTo>
                  <a:cubicBezTo>
                    <a:pt x="48" y="879"/>
                    <a:pt x="1" y="974"/>
                    <a:pt x="10" y="1070"/>
                  </a:cubicBezTo>
                  <a:cubicBezTo>
                    <a:pt x="96" y="1682"/>
                    <a:pt x="575" y="2171"/>
                    <a:pt x="1187" y="2266"/>
                  </a:cubicBezTo>
                  <a:cubicBezTo>
                    <a:pt x="871" y="2075"/>
                    <a:pt x="680" y="1730"/>
                    <a:pt x="699" y="1357"/>
                  </a:cubicBezTo>
                  <a:lnTo>
                    <a:pt x="699" y="1022"/>
                  </a:lnTo>
                  <a:cubicBezTo>
                    <a:pt x="757" y="984"/>
                    <a:pt x="804" y="946"/>
                    <a:pt x="862" y="907"/>
                  </a:cubicBezTo>
                  <a:cubicBezTo>
                    <a:pt x="986" y="792"/>
                    <a:pt x="1101" y="658"/>
                    <a:pt x="1187" y="515"/>
                  </a:cubicBezTo>
                  <a:cubicBezTo>
                    <a:pt x="1637" y="649"/>
                    <a:pt x="2049" y="879"/>
                    <a:pt x="2403" y="1175"/>
                  </a:cubicBezTo>
                  <a:cubicBezTo>
                    <a:pt x="2441" y="1214"/>
                    <a:pt x="2556" y="1309"/>
                    <a:pt x="2680" y="1434"/>
                  </a:cubicBezTo>
                  <a:cubicBezTo>
                    <a:pt x="2738" y="1300"/>
                    <a:pt x="2776" y="1156"/>
                    <a:pt x="2785" y="1013"/>
                  </a:cubicBezTo>
                  <a:cubicBezTo>
                    <a:pt x="2795" y="936"/>
                    <a:pt x="2757" y="859"/>
                    <a:pt x="2699" y="821"/>
                  </a:cubicBezTo>
                  <a:cubicBezTo>
                    <a:pt x="2240" y="429"/>
                    <a:pt x="1704" y="161"/>
                    <a:pt x="1120" y="8"/>
                  </a:cubicBezTo>
                  <a:cubicBezTo>
                    <a:pt x="1102" y="3"/>
                    <a:pt x="1083" y="0"/>
                    <a:pt x="1065"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7111;p102">
              <a:extLst>
                <a:ext uri="{FF2B5EF4-FFF2-40B4-BE49-F238E27FC236}">
                  <a16:creationId xmlns:a16="http://schemas.microsoft.com/office/drawing/2014/main" id="{6720E43E-5557-1092-4E73-F9917E129BCF}"/>
                </a:ext>
              </a:extLst>
            </p:cNvPr>
            <p:cNvSpPr/>
            <p:nvPr/>
          </p:nvSpPr>
          <p:spPr>
            <a:xfrm>
              <a:off x="7936787" y="4566234"/>
              <a:ext cx="24396" cy="64363"/>
            </a:xfrm>
            <a:custGeom>
              <a:avLst/>
              <a:gdLst/>
              <a:ahLst/>
              <a:cxnLst/>
              <a:rect l="l" t="t" r="r" b="b"/>
              <a:pathLst>
                <a:path w="929" h="2451" extrusionOk="0">
                  <a:moveTo>
                    <a:pt x="106" y="1"/>
                  </a:moveTo>
                  <a:cubicBezTo>
                    <a:pt x="39" y="116"/>
                    <a:pt x="0" y="249"/>
                    <a:pt x="0" y="383"/>
                  </a:cubicBezTo>
                  <a:lnTo>
                    <a:pt x="0" y="2221"/>
                  </a:lnTo>
                  <a:cubicBezTo>
                    <a:pt x="0" y="2345"/>
                    <a:pt x="106" y="2451"/>
                    <a:pt x="230" y="2451"/>
                  </a:cubicBezTo>
                  <a:lnTo>
                    <a:pt x="929" y="2451"/>
                  </a:lnTo>
                  <a:lnTo>
                    <a:pt x="929" y="1207"/>
                  </a:lnTo>
                  <a:cubicBezTo>
                    <a:pt x="929" y="967"/>
                    <a:pt x="833" y="728"/>
                    <a:pt x="661" y="556"/>
                  </a:cubicBezTo>
                  <a:lnTo>
                    <a:pt x="106"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7112;p102">
              <a:extLst>
                <a:ext uri="{FF2B5EF4-FFF2-40B4-BE49-F238E27FC236}">
                  <a16:creationId xmlns:a16="http://schemas.microsoft.com/office/drawing/2014/main" id="{B0C0A0A0-0D0F-B802-F1F3-4EDBBA9EF1F0}"/>
                </a:ext>
              </a:extLst>
            </p:cNvPr>
            <p:cNvSpPr/>
            <p:nvPr/>
          </p:nvSpPr>
          <p:spPr>
            <a:xfrm>
              <a:off x="8150150" y="4337799"/>
              <a:ext cx="109846" cy="109846"/>
            </a:xfrm>
            <a:custGeom>
              <a:avLst/>
              <a:gdLst/>
              <a:ahLst/>
              <a:cxnLst/>
              <a:rect l="l" t="t" r="r" b="b"/>
              <a:pathLst>
                <a:path w="4183" h="4183" extrusionOk="0">
                  <a:moveTo>
                    <a:pt x="2097" y="0"/>
                  </a:moveTo>
                  <a:cubicBezTo>
                    <a:pt x="939" y="0"/>
                    <a:pt x="1" y="929"/>
                    <a:pt x="1" y="2087"/>
                  </a:cubicBezTo>
                  <a:cubicBezTo>
                    <a:pt x="1" y="3245"/>
                    <a:pt x="939" y="4183"/>
                    <a:pt x="2097" y="4183"/>
                  </a:cubicBezTo>
                  <a:cubicBezTo>
                    <a:pt x="3255" y="4183"/>
                    <a:pt x="4183" y="3245"/>
                    <a:pt x="4183" y="2087"/>
                  </a:cubicBezTo>
                  <a:cubicBezTo>
                    <a:pt x="4183" y="929"/>
                    <a:pt x="3255" y="0"/>
                    <a:pt x="20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7113;p102">
              <a:extLst>
                <a:ext uri="{FF2B5EF4-FFF2-40B4-BE49-F238E27FC236}">
                  <a16:creationId xmlns:a16="http://schemas.microsoft.com/office/drawing/2014/main" id="{64826F75-3FC6-FBC9-46F4-FF8778470484}"/>
                </a:ext>
              </a:extLst>
            </p:cNvPr>
            <p:cNvSpPr/>
            <p:nvPr/>
          </p:nvSpPr>
          <p:spPr>
            <a:xfrm>
              <a:off x="8168505" y="4355892"/>
              <a:ext cx="73397" cy="73397"/>
            </a:xfrm>
            <a:custGeom>
              <a:avLst/>
              <a:gdLst/>
              <a:ahLst/>
              <a:cxnLst/>
              <a:rect l="l" t="t" r="r" b="b"/>
              <a:pathLst>
                <a:path w="2795" h="2795" extrusionOk="0">
                  <a:moveTo>
                    <a:pt x="1398" y="0"/>
                  </a:moveTo>
                  <a:cubicBezTo>
                    <a:pt x="632" y="0"/>
                    <a:pt x="0" y="632"/>
                    <a:pt x="0" y="1398"/>
                  </a:cubicBezTo>
                  <a:cubicBezTo>
                    <a:pt x="0" y="2173"/>
                    <a:pt x="632" y="2795"/>
                    <a:pt x="1398" y="2795"/>
                  </a:cubicBezTo>
                  <a:cubicBezTo>
                    <a:pt x="2163" y="2795"/>
                    <a:pt x="2795" y="2173"/>
                    <a:pt x="2795" y="1398"/>
                  </a:cubicBezTo>
                  <a:cubicBezTo>
                    <a:pt x="2795" y="632"/>
                    <a:pt x="2163" y="0"/>
                    <a:pt x="1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7114;p102">
              <a:extLst>
                <a:ext uri="{FF2B5EF4-FFF2-40B4-BE49-F238E27FC236}">
                  <a16:creationId xmlns:a16="http://schemas.microsoft.com/office/drawing/2014/main" id="{F93FD85F-393E-AA46-2CD9-07555E15D997}"/>
                </a:ext>
              </a:extLst>
            </p:cNvPr>
            <p:cNvSpPr/>
            <p:nvPr/>
          </p:nvSpPr>
          <p:spPr>
            <a:xfrm>
              <a:off x="8022237" y="4473747"/>
              <a:ext cx="103569" cy="130460"/>
            </a:xfrm>
            <a:custGeom>
              <a:avLst/>
              <a:gdLst/>
              <a:ahLst/>
              <a:cxnLst/>
              <a:rect l="l" t="t" r="r" b="b"/>
              <a:pathLst>
                <a:path w="3944" h="4968" extrusionOk="0">
                  <a:moveTo>
                    <a:pt x="3321" y="1"/>
                  </a:moveTo>
                  <a:lnTo>
                    <a:pt x="680" y="2527"/>
                  </a:lnTo>
                  <a:cubicBezTo>
                    <a:pt x="469" y="2719"/>
                    <a:pt x="307" y="2958"/>
                    <a:pt x="192" y="3226"/>
                  </a:cubicBezTo>
                  <a:cubicBezTo>
                    <a:pt x="67" y="3504"/>
                    <a:pt x="0" y="3810"/>
                    <a:pt x="0" y="4116"/>
                  </a:cubicBezTo>
                  <a:lnTo>
                    <a:pt x="0" y="4968"/>
                  </a:lnTo>
                  <a:cubicBezTo>
                    <a:pt x="0" y="4719"/>
                    <a:pt x="96" y="4480"/>
                    <a:pt x="268" y="4307"/>
                  </a:cubicBezTo>
                  <a:lnTo>
                    <a:pt x="3943" y="632"/>
                  </a:lnTo>
                  <a:lnTo>
                    <a:pt x="3321"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7115;p102">
              <a:extLst>
                <a:ext uri="{FF2B5EF4-FFF2-40B4-BE49-F238E27FC236}">
                  <a16:creationId xmlns:a16="http://schemas.microsoft.com/office/drawing/2014/main" id="{18766885-0A0C-EC4F-256A-7CC5B6B3B407}"/>
                </a:ext>
              </a:extLst>
            </p:cNvPr>
            <p:cNvSpPr/>
            <p:nvPr/>
          </p:nvSpPr>
          <p:spPr>
            <a:xfrm>
              <a:off x="8186835" y="4374221"/>
              <a:ext cx="36738" cy="36738"/>
            </a:xfrm>
            <a:custGeom>
              <a:avLst/>
              <a:gdLst/>
              <a:ahLst/>
              <a:cxnLst/>
              <a:rect l="l" t="t" r="r" b="b"/>
              <a:pathLst>
                <a:path w="1399" h="1399" extrusionOk="0">
                  <a:moveTo>
                    <a:pt x="700" y="1"/>
                  </a:moveTo>
                  <a:cubicBezTo>
                    <a:pt x="317" y="1"/>
                    <a:pt x="1" y="317"/>
                    <a:pt x="1" y="700"/>
                  </a:cubicBezTo>
                  <a:cubicBezTo>
                    <a:pt x="1" y="1082"/>
                    <a:pt x="317" y="1398"/>
                    <a:pt x="700" y="1398"/>
                  </a:cubicBezTo>
                  <a:cubicBezTo>
                    <a:pt x="1082" y="1398"/>
                    <a:pt x="1398" y="1082"/>
                    <a:pt x="1398" y="700"/>
                  </a:cubicBezTo>
                  <a:cubicBezTo>
                    <a:pt x="1398" y="317"/>
                    <a:pt x="1082" y="1"/>
                    <a:pt x="7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7116;p102">
              <a:extLst>
                <a:ext uri="{FF2B5EF4-FFF2-40B4-BE49-F238E27FC236}">
                  <a16:creationId xmlns:a16="http://schemas.microsoft.com/office/drawing/2014/main" id="{58D9CF41-0C6F-E878-6FAE-74B96FC7DDA4}"/>
                </a:ext>
              </a:extLst>
            </p:cNvPr>
            <p:cNvSpPr/>
            <p:nvPr/>
          </p:nvSpPr>
          <p:spPr>
            <a:xfrm>
              <a:off x="8196893" y="4319285"/>
              <a:ext cx="84111" cy="79594"/>
            </a:xfrm>
            <a:custGeom>
              <a:avLst/>
              <a:gdLst/>
              <a:ahLst/>
              <a:cxnLst/>
              <a:rect l="l" t="t" r="r" b="b"/>
              <a:pathLst>
                <a:path w="3203" h="3031" extrusionOk="0">
                  <a:moveTo>
                    <a:pt x="2873" y="0"/>
                  </a:moveTo>
                  <a:cubicBezTo>
                    <a:pt x="2818" y="0"/>
                    <a:pt x="2761" y="22"/>
                    <a:pt x="2709" y="74"/>
                  </a:cubicBezTo>
                  <a:lnTo>
                    <a:pt x="154" y="2629"/>
                  </a:lnTo>
                  <a:cubicBezTo>
                    <a:pt x="1" y="2772"/>
                    <a:pt x="106" y="3031"/>
                    <a:pt x="317" y="3031"/>
                  </a:cubicBezTo>
                  <a:cubicBezTo>
                    <a:pt x="374" y="3031"/>
                    <a:pt x="441" y="3002"/>
                    <a:pt x="479" y="2954"/>
                  </a:cubicBezTo>
                  <a:lnTo>
                    <a:pt x="3035" y="399"/>
                  </a:lnTo>
                  <a:cubicBezTo>
                    <a:pt x="3203" y="231"/>
                    <a:pt x="3052" y="0"/>
                    <a:pt x="2873"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7117;p102">
              <a:extLst>
                <a:ext uri="{FF2B5EF4-FFF2-40B4-BE49-F238E27FC236}">
                  <a16:creationId xmlns:a16="http://schemas.microsoft.com/office/drawing/2014/main" id="{3D7F3D1E-10AE-10AE-DE0A-BF1542CAF146}"/>
                </a:ext>
              </a:extLst>
            </p:cNvPr>
            <p:cNvSpPr/>
            <p:nvPr/>
          </p:nvSpPr>
          <p:spPr>
            <a:xfrm>
              <a:off x="8243635" y="4322095"/>
              <a:ext cx="38734" cy="32063"/>
            </a:xfrm>
            <a:custGeom>
              <a:avLst/>
              <a:gdLst/>
              <a:ahLst/>
              <a:cxnLst/>
              <a:rect l="l" t="t" r="r" b="b"/>
              <a:pathLst>
                <a:path w="1475" h="1221" extrusionOk="0">
                  <a:moveTo>
                    <a:pt x="477" y="1"/>
                  </a:moveTo>
                  <a:cubicBezTo>
                    <a:pt x="286" y="1"/>
                    <a:pt x="97" y="107"/>
                    <a:pt x="1" y="292"/>
                  </a:cubicBezTo>
                  <a:lnTo>
                    <a:pt x="1" y="991"/>
                  </a:lnTo>
                  <a:cubicBezTo>
                    <a:pt x="1" y="1115"/>
                    <a:pt x="106" y="1220"/>
                    <a:pt x="240" y="1220"/>
                  </a:cubicBezTo>
                  <a:lnTo>
                    <a:pt x="939" y="1220"/>
                  </a:lnTo>
                  <a:cubicBezTo>
                    <a:pt x="1063" y="1220"/>
                    <a:pt x="1168" y="1115"/>
                    <a:pt x="1168" y="991"/>
                  </a:cubicBezTo>
                  <a:cubicBezTo>
                    <a:pt x="1475" y="991"/>
                    <a:pt x="1475" y="522"/>
                    <a:pt x="1168" y="522"/>
                  </a:cubicBezTo>
                  <a:lnTo>
                    <a:pt x="699" y="522"/>
                  </a:lnTo>
                  <a:lnTo>
                    <a:pt x="699" y="53"/>
                  </a:lnTo>
                  <a:cubicBezTo>
                    <a:pt x="629" y="17"/>
                    <a:pt x="553" y="1"/>
                    <a:pt x="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7118;p102">
              <a:extLst>
                <a:ext uri="{FF2B5EF4-FFF2-40B4-BE49-F238E27FC236}">
                  <a16:creationId xmlns:a16="http://schemas.microsoft.com/office/drawing/2014/main" id="{1951A0AA-8553-620A-8E62-C1E922F0DFFF}"/>
                </a:ext>
              </a:extLst>
            </p:cNvPr>
            <p:cNvSpPr/>
            <p:nvPr/>
          </p:nvSpPr>
          <p:spPr>
            <a:xfrm>
              <a:off x="8217822" y="4319312"/>
              <a:ext cx="61291" cy="58245"/>
            </a:xfrm>
            <a:custGeom>
              <a:avLst/>
              <a:gdLst/>
              <a:ahLst/>
              <a:cxnLst/>
              <a:rect l="l" t="t" r="r" b="b"/>
              <a:pathLst>
                <a:path w="2334" h="2218" extrusionOk="0">
                  <a:moveTo>
                    <a:pt x="2075" y="1"/>
                  </a:moveTo>
                  <a:cubicBezTo>
                    <a:pt x="2015" y="1"/>
                    <a:pt x="1955" y="25"/>
                    <a:pt x="1912" y="73"/>
                  </a:cubicBezTo>
                  <a:lnTo>
                    <a:pt x="170" y="1814"/>
                  </a:lnTo>
                  <a:cubicBezTo>
                    <a:pt x="0" y="1985"/>
                    <a:pt x="156" y="2217"/>
                    <a:pt x="337" y="2217"/>
                  </a:cubicBezTo>
                  <a:cubicBezTo>
                    <a:pt x="390" y="2217"/>
                    <a:pt x="446" y="2197"/>
                    <a:pt x="496" y="2149"/>
                  </a:cubicBezTo>
                  <a:lnTo>
                    <a:pt x="2238" y="398"/>
                  </a:lnTo>
                  <a:cubicBezTo>
                    <a:pt x="2333" y="312"/>
                    <a:pt x="2333" y="159"/>
                    <a:pt x="2238" y="73"/>
                  </a:cubicBezTo>
                  <a:cubicBezTo>
                    <a:pt x="2194" y="25"/>
                    <a:pt x="2135" y="1"/>
                    <a:pt x="2075" y="1"/>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2" name="ZoneTexte 151">
            <a:extLst>
              <a:ext uri="{FF2B5EF4-FFF2-40B4-BE49-F238E27FC236}">
                <a16:creationId xmlns:a16="http://schemas.microsoft.com/office/drawing/2014/main" id="{BC82AAA1-CA12-9AEE-CE1D-A64CCEF98E2C}"/>
              </a:ext>
            </a:extLst>
          </p:cNvPr>
          <p:cNvSpPr txBox="1"/>
          <p:nvPr/>
        </p:nvSpPr>
        <p:spPr>
          <a:xfrm>
            <a:off x="8351605" y="2466230"/>
            <a:ext cx="3087539" cy="2246769"/>
          </a:xfrm>
          <a:prstGeom prst="rect">
            <a:avLst/>
          </a:prstGeom>
          <a:noFill/>
        </p:spPr>
        <p:txBody>
          <a:bodyPr wrap="square" rtlCol="0">
            <a:spAutoFit/>
          </a:bodyPr>
          <a:lstStyle/>
          <a:p>
            <a:pPr marL="285750" indent="-285750">
              <a:buFont typeface="Arial" panose="020B0604020202020204" pitchFamily="34" charset="0"/>
              <a:buChar char="•"/>
            </a:pPr>
            <a:r>
              <a:rPr lang="fr-FR" sz="1400" dirty="0">
                <a:latin typeface="Raleway" pitchFamily="2" charset="77"/>
              </a:rPr>
              <a:t>Renforcer la coopération internationale</a:t>
            </a:r>
          </a:p>
          <a:p>
            <a:pPr marL="285750" indent="-285750">
              <a:buFont typeface="Arial" panose="020B0604020202020204" pitchFamily="34" charset="0"/>
              <a:buChar char="•"/>
            </a:pPr>
            <a:endParaRPr lang="fr-FR" sz="1400" dirty="0">
              <a:latin typeface="Raleway" pitchFamily="2" charset="77"/>
            </a:endParaRPr>
          </a:p>
          <a:p>
            <a:pPr marL="285750" indent="-285750">
              <a:buFont typeface="Arial" panose="020B0604020202020204" pitchFamily="34" charset="0"/>
              <a:buChar char="•"/>
            </a:pPr>
            <a:r>
              <a:rPr lang="fr-FR" sz="1400" dirty="0">
                <a:latin typeface="Raleway" pitchFamily="2" charset="77"/>
              </a:rPr>
              <a:t>Diffuser les standards français de conformité</a:t>
            </a:r>
          </a:p>
          <a:p>
            <a:pPr marL="285750" indent="-285750">
              <a:buFont typeface="Arial" panose="020B0604020202020204" pitchFamily="34" charset="0"/>
              <a:buChar char="•"/>
            </a:pPr>
            <a:endParaRPr lang="fr-FR" sz="1400" dirty="0">
              <a:latin typeface="Raleway" pitchFamily="2" charset="77"/>
            </a:endParaRPr>
          </a:p>
          <a:p>
            <a:pPr marL="285750" indent="-285750">
              <a:buFont typeface="Arial" panose="020B0604020202020204" pitchFamily="34" charset="0"/>
              <a:buChar char="•"/>
            </a:pPr>
            <a:r>
              <a:rPr lang="fr-FR" sz="1400" dirty="0">
                <a:latin typeface="Raleway" pitchFamily="2" charset="77"/>
              </a:rPr>
              <a:t>Accompagner la mise en œuvre de futures règles européennes de lutte contre la corruption  </a:t>
            </a:r>
          </a:p>
        </p:txBody>
      </p:sp>
    </p:spTree>
    <p:extLst>
      <p:ext uri="{BB962C8B-B14F-4D97-AF65-F5344CB8AC3E}">
        <p14:creationId xmlns:p14="http://schemas.microsoft.com/office/powerpoint/2010/main" val="92471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CE053F3A-0228-2A79-2554-62ECDA34EC9B}"/>
              </a:ext>
            </a:extLst>
          </p:cNvPr>
          <p:cNvSpPr txBox="1"/>
          <p:nvPr/>
        </p:nvSpPr>
        <p:spPr>
          <a:xfrm>
            <a:off x="6357368" y="2170471"/>
            <a:ext cx="3862041" cy="461665"/>
          </a:xfrm>
          <a:prstGeom prst="rect">
            <a:avLst/>
          </a:prstGeom>
          <a:noFill/>
        </p:spPr>
        <p:txBody>
          <a:bodyPr wrap="square" rtlCol="0">
            <a:spAutoFit/>
          </a:bodyPr>
          <a:lstStyle/>
          <a:p>
            <a:r>
              <a:rPr lang="fr-FR" sz="1200" b="1" dirty="0">
                <a:solidFill>
                  <a:srgbClr val="04445E"/>
                </a:solidFill>
                <a:latin typeface="Raleway" panose="020B0003030101060003" pitchFamily="34" charset="0"/>
              </a:rPr>
              <a:t>Télécharger notre synthèse </a:t>
            </a:r>
          </a:p>
          <a:p>
            <a:r>
              <a:rPr lang="fr-FR" sz="1200" b="1" dirty="0">
                <a:solidFill>
                  <a:srgbClr val="04445E"/>
                </a:solidFill>
                <a:latin typeface="Raleway" panose="020B0003030101060003" pitchFamily="34" charset="0"/>
              </a:rPr>
              <a:t>en version PPT : </a:t>
            </a:r>
            <a:endParaRPr lang="fr-FR" sz="1200" b="1" dirty="0">
              <a:solidFill>
                <a:srgbClr val="04445E"/>
              </a:solidFill>
              <a:highlight>
                <a:srgbClr val="FFFF00"/>
              </a:highlight>
              <a:latin typeface="Raleway" panose="020B0003030101060003" pitchFamily="34" charset="0"/>
            </a:endParaRPr>
          </a:p>
        </p:txBody>
      </p:sp>
      <p:pic>
        <p:nvPicPr>
          <p:cNvPr id="17" name="Image 16" descr="Une image contenant Police, texte, Graphique, logo&#10;&#10;Le contenu généré par l’IA peut être incorrect.">
            <a:extLst>
              <a:ext uri="{FF2B5EF4-FFF2-40B4-BE49-F238E27FC236}">
                <a16:creationId xmlns:a16="http://schemas.microsoft.com/office/drawing/2014/main" id="{08FC5972-205D-0720-3855-A5FCA73771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09277" y="305838"/>
            <a:ext cx="2973443" cy="1476000"/>
          </a:xfrm>
          <a:prstGeom prst="rect">
            <a:avLst/>
          </a:prstGeom>
        </p:spPr>
      </p:pic>
      <p:pic>
        <p:nvPicPr>
          <p:cNvPr id="3" name="Image 2">
            <a:hlinkClick r:id="rId3"/>
            <a:extLst>
              <a:ext uri="{FF2B5EF4-FFF2-40B4-BE49-F238E27FC236}">
                <a16:creationId xmlns:a16="http://schemas.microsoft.com/office/drawing/2014/main" id="{8A50E10C-C008-5514-A3A6-9F504A9B1991}"/>
              </a:ext>
            </a:extLst>
          </p:cNvPr>
          <p:cNvPicPr>
            <a:picLocks noChangeAspect="1"/>
          </p:cNvPicPr>
          <p:nvPr/>
        </p:nvPicPr>
        <p:blipFill>
          <a:blip r:embed="rId4"/>
          <a:stretch>
            <a:fillRect/>
          </a:stretch>
        </p:blipFill>
        <p:spPr>
          <a:xfrm>
            <a:off x="2522755" y="2939352"/>
            <a:ext cx="2484143" cy="3482276"/>
          </a:xfrm>
          <a:prstGeom prst="rect">
            <a:avLst/>
          </a:prstGeom>
        </p:spPr>
      </p:pic>
      <p:sp>
        <p:nvSpPr>
          <p:cNvPr id="6" name="ZoneTexte 5">
            <a:extLst>
              <a:ext uri="{FF2B5EF4-FFF2-40B4-BE49-F238E27FC236}">
                <a16:creationId xmlns:a16="http://schemas.microsoft.com/office/drawing/2014/main" id="{33FE7CF3-B72E-C900-0451-C6B473E045C2}"/>
              </a:ext>
            </a:extLst>
          </p:cNvPr>
          <p:cNvSpPr txBox="1"/>
          <p:nvPr/>
        </p:nvSpPr>
        <p:spPr>
          <a:xfrm>
            <a:off x="2522755" y="2161328"/>
            <a:ext cx="2642472" cy="461665"/>
          </a:xfrm>
          <a:prstGeom prst="rect">
            <a:avLst/>
          </a:prstGeom>
          <a:noFill/>
        </p:spPr>
        <p:txBody>
          <a:bodyPr wrap="square" rtlCol="0">
            <a:spAutoFit/>
          </a:bodyPr>
          <a:lstStyle/>
          <a:p>
            <a:r>
              <a:rPr lang="fr-FR" sz="1200" b="1" dirty="0">
                <a:hlinkClick r:id="rId3"/>
              </a:rPr>
              <a:t>Consultez le rapport de l’AFA dans son intégralité : </a:t>
            </a:r>
            <a:endParaRPr lang="fr-FR" sz="1200" b="1" dirty="0"/>
          </a:p>
        </p:txBody>
      </p:sp>
      <p:pic>
        <p:nvPicPr>
          <p:cNvPr id="18" name="Image 17">
            <a:extLst>
              <a:ext uri="{FF2B5EF4-FFF2-40B4-BE49-F238E27FC236}">
                <a16:creationId xmlns:a16="http://schemas.microsoft.com/office/drawing/2014/main" id="{70D4F679-9260-28CD-0B90-00865EDB5D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57368" y="2938762"/>
            <a:ext cx="3081567" cy="1722448"/>
          </a:xfrm>
          <a:prstGeom prst="rect">
            <a:avLst/>
          </a:prstGeom>
        </p:spPr>
      </p:pic>
    </p:spTree>
    <p:extLst>
      <p:ext uri="{BB962C8B-B14F-4D97-AF65-F5344CB8AC3E}">
        <p14:creationId xmlns:p14="http://schemas.microsoft.com/office/powerpoint/2010/main" val="43502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50A451D-E93D-D8F0-5DDB-AB3C2C1661A4}"/>
              </a:ext>
            </a:extLst>
          </p:cNvPr>
          <p:cNvSpPr/>
          <p:nvPr/>
        </p:nvSpPr>
        <p:spPr>
          <a:xfrm>
            <a:off x="-2" y="1885170"/>
            <a:ext cx="12192000" cy="4972830"/>
          </a:xfrm>
          <a:custGeom>
            <a:avLst/>
            <a:gdLst/>
            <a:ahLst/>
            <a:cxnLst/>
            <a:rect l="l" t="t" r="r" b="b"/>
            <a:pathLst>
              <a:path w="13705840" h="13716000">
                <a:moveTo>
                  <a:pt x="13705649" y="0"/>
                </a:moveTo>
                <a:lnTo>
                  <a:pt x="0" y="0"/>
                </a:lnTo>
                <a:lnTo>
                  <a:pt x="0" y="13716000"/>
                </a:lnTo>
                <a:lnTo>
                  <a:pt x="13705649" y="13716000"/>
                </a:lnTo>
                <a:lnTo>
                  <a:pt x="13705649" y="0"/>
                </a:lnTo>
                <a:close/>
              </a:path>
            </a:pathLst>
          </a:custGeom>
          <a:solidFill>
            <a:srgbClr val="00465F"/>
          </a:solidFill>
        </p:spPr>
        <p:txBody>
          <a:bodyPr wrap="square" lIns="0" tIns="0" rIns="0" bIns="0" rtlCol="0"/>
          <a:lstStyle/>
          <a:p>
            <a:endParaRPr dirty="0"/>
          </a:p>
        </p:txBody>
      </p:sp>
      <p:sp>
        <p:nvSpPr>
          <p:cNvPr id="7" name="Rectangle 6">
            <a:extLst>
              <a:ext uri="{FF2B5EF4-FFF2-40B4-BE49-F238E27FC236}">
                <a16:creationId xmlns:a16="http://schemas.microsoft.com/office/drawing/2014/main" id="{7A2B8886-6026-C498-49F8-D94A9686CF19}"/>
              </a:ext>
            </a:extLst>
          </p:cNvPr>
          <p:cNvSpPr/>
          <p:nvPr/>
        </p:nvSpPr>
        <p:spPr>
          <a:xfrm>
            <a:off x="2564065" y="6240608"/>
            <a:ext cx="7063868" cy="261610"/>
          </a:xfrm>
          <a:prstGeom prst="rect">
            <a:avLst/>
          </a:prstGeom>
        </p:spPr>
        <p:txBody>
          <a:bodyPr wrap="square">
            <a:spAutoFit/>
          </a:bodyPr>
          <a:lstStyle/>
          <a:p>
            <a:pPr algn="ctr"/>
            <a:r>
              <a:rPr lang="fr-FR" sz="1100" dirty="0">
                <a:solidFill>
                  <a:schemeClr val="bg1"/>
                </a:solidFill>
                <a:latin typeface="Raleway" panose="020B0503030101060003" pitchFamily="34" charset="0"/>
              </a:rPr>
              <a:t>Copyright © 2026 Proetic – 91 rue du Faubourg Saint-Honoré, 75008 Paris – contact@proetic.fr</a:t>
            </a:r>
          </a:p>
        </p:txBody>
      </p:sp>
      <p:sp>
        <p:nvSpPr>
          <p:cNvPr id="2" name="ZoneTexte 1">
            <a:extLst>
              <a:ext uri="{FF2B5EF4-FFF2-40B4-BE49-F238E27FC236}">
                <a16:creationId xmlns:a16="http://schemas.microsoft.com/office/drawing/2014/main" id="{CE860E1C-F978-6D94-0730-90AA6D6ADB37}"/>
              </a:ext>
            </a:extLst>
          </p:cNvPr>
          <p:cNvSpPr txBox="1"/>
          <p:nvPr/>
        </p:nvSpPr>
        <p:spPr>
          <a:xfrm>
            <a:off x="1427975" y="2091835"/>
            <a:ext cx="93360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chemeClr val="bg1"/>
                </a:solidFill>
                <a:effectLst/>
                <a:uLnTx/>
                <a:uFillTx/>
                <a:latin typeface="Raleway" panose="020B0003030101060003" pitchFamily="34" charset="0"/>
              </a:rPr>
              <a:t>Pour toute information complémentaire, </a:t>
            </a:r>
            <a:br>
              <a:rPr kumimoji="0" lang="fr-FR" sz="1600" b="1" u="none" strike="noStrike" kern="1200" cap="none" spc="0" normalizeH="0" baseline="0" noProof="0" dirty="0">
                <a:ln>
                  <a:noFill/>
                </a:ln>
                <a:solidFill>
                  <a:schemeClr val="bg1"/>
                </a:solidFill>
                <a:effectLst/>
                <a:uLnTx/>
                <a:uFillTx/>
                <a:latin typeface="Raleway" panose="020B0003030101060003" pitchFamily="34" charset="0"/>
              </a:rPr>
            </a:br>
            <a:r>
              <a:rPr kumimoji="0" lang="fr-FR" sz="1600" b="1" u="none" strike="noStrike" kern="1200" cap="none" spc="0" normalizeH="0" baseline="0" noProof="0" dirty="0">
                <a:ln>
                  <a:noFill/>
                </a:ln>
                <a:solidFill>
                  <a:schemeClr val="bg1"/>
                </a:solidFill>
                <a:effectLst/>
                <a:uLnTx/>
                <a:uFillTx/>
                <a:latin typeface="Raleway" panose="020B0003030101060003" pitchFamily="34" charset="0"/>
              </a:rPr>
              <a:t>n’hésitez pas à nous contacter directement :</a:t>
            </a:r>
          </a:p>
        </p:txBody>
      </p:sp>
      <p:grpSp>
        <p:nvGrpSpPr>
          <p:cNvPr id="18" name="Groupe 17">
            <a:extLst>
              <a:ext uri="{FF2B5EF4-FFF2-40B4-BE49-F238E27FC236}">
                <a16:creationId xmlns:a16="http://schemas.microsoft.com/office/drawing/2014/main" id="{486A3575-8821-562C-6D4F-E09C025C9445}"/>
              </a:ext>
            </a:extLst>
          </p:cNvPr>
          <p:cNvGrpSpPr/>
          <p:nvPr/>
        </p:nvGrpSpPr>
        <p:grpSpPr>
          <a:xfrm>
            <a:off x="1758669" y="2973406"/>
            <a:ext cx="8312568" cy="2796358"/>
            <a:chOff x="3729511" y="2933024"/>
            <a:chExt cx="8312568" cy="2796358"/>
          </a:xfrm>
        </p:grpSpPr>
        <p:pic>
          <p:nvPicPr>
            <p:cNvPr id="4" name="Image 3">
              <a:extLst>
                <a:ext uri="{FF2B5EF4-FFF2-40B4-BE49-F238E27FC236}">
                  <a16:creationId xmlns:a16="http://schemas.microsoft.com/office/drawing/2014/main" id="{DEAB3279-CFD0-0641-FE8A-8ADBC44EFDE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729511" y="2933024"/>
              <a:ext cx="2170612" cy="2170612"/>
            </a:xfrm>
            <a:prstGeom prst="rect">
              <a:avLst/>
            </a:prstGeom>
          </p:spPr>
        </p:pic>
        <p:pic>
          <p:nvPicPr>
            <p:cNvPr id="9" name="Image 8">
              <a:extLst>
                <a:ext uri="{FF2B5EF4-FFF2-40B4-BE49-F238E27FC236}">
                  <a16:creationId xmlns:a16="http://schemas.microsoft.com/office/drawing/2014/main" id="{9C2262C2-21C5-2ECC-8952-03F27944C00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299571" y="2971737"/>
              <a:ext cx="2170612" cy="2170612"/>
            </a:xfrm>
            <a:prstGeom prst="rect">
              <a:avLst/>
            </a:prstGeom>
          </p:spPr>
        </p:pic>
        <p:pic>
          <p:nvPicPr>
            <p:cNvPr id="11" name="Image 10">
              <a:extLst>
                <a:ext uri="{FF2B5EF4-FFF2-40B4-BE49-F238E27FC236}">
                  <a16:creationId xmlns:a16="http://schemas.microsoft.com/office/drawing/2014/main" id="{0252B440-042B-0480-0F6D-D9D91926176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128959" y="2971737"/>
              <a:ext cx="2170612" cy="2170612"/>
            </a:xfrm>
            <a:prstGeom prst="rect">
              <a:avLst/>
            </a:prstGeom>
          </p:spPr>
        </p:pic>
        <p:sp>
          <p:nvSpPr>
            <p:cNvPr id="14" name="ZoneTexte 13">
              <a:extLst>
                <a:ext uri="{FF2B5EF4-FFF2-40B4-BE49-F238E27FC236}">
                  <a16:creationId xmlns:a16="http://schemas.microsoft.com/office/drawing/2014/main" id="{B4350FBD-646F-ECC5-562B-E1E7DE1EE9A3}"/>
                </a:ext>
              </a:extLst>
            </p:cNvPr>
            <p:cNvSpPr txBox="1"/>
            <p:nvPr/>
          </p:nvSpPr>
          <p:spPr>
            <a:xfrm>
              <a:off x="3955336" y="4952815"/>
              <a:ext cx="1996332" cy="738664"/>
            </a:xfrm>
            <a:prstGeom prst="rect">
              <a:avLst/>
            </a:prstGeom>
            <a:noFill/>
          </p:spPr>
          <p:txBody>
            <a:bodyPr wrap="square" lIns="0" tIns="0" rIns="0" bIns="0" anchor="t">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Sophie Musso </a:t>
              </a:r>
            </a:p>
            <a:p>
              <a:r>
                <a:rPr lang="fr-FR" sz="1200" dirty="0">
                  <a:solidFill>
                    <a:schemeClr val="bg1"/>
                  </a:solidFill>
                  <a:effectLst/>
                  <a:latin typeface="Raleway"/>
                </a:rPr>
                <a:t>    Fondatrice </a:t>
              </a:r>
              <a:br>
                <a:rPr lang="fr-FR" sz="1200" dirty="0">
                  <a:effectLst/>
                  <a:latin typeface="Raleway" panose="020B0003030101060003" pitchFamily="34" charset="0"/>
                </a:rPr>
              </a:br>
              <a:r>
                <a:rPr lang="fr-FR" sz="1200" dirty="0">
                  <a:solidFill>
                    <a:srgbClr val="05455E"/>
                  </a:solidFill>
                  <a:effectLst/>
                  <a:latin typeface="Raleway"/>
                </a:rPr>
                <a:t>    </a:t>
              </a:r>
              <a:r>
                <a:rPr lang="fr-FR" sz="1200" dirty="0">
                  <a:solidFill>
                    <a:srgbClr val="00AFD3"/>
                  </a:solidFill>
                  <a:effectLst/>
                  <a:latin typeface="Raleway"/>
                </a:rPr>
                <a:t>sophie.musso@proetic.fr </a:t>
              </a:r>
              <a:br>
                <a:rPr lang="fr-FR" sz="1200" dirty="0">
                  <a:effectLst/>
                  <a:latin typeface="Raleway" panose="020B0003030101060003" pitchFamily="34" charset="0"/>
                </a:rPr>
              </a:br>
              <a:r>
                <a:rPr lang="fr-FR" sz="1200" dirty="0">
                  <a:solidFill>
                    <a:srgbClr val="00AFD3"/>
                  </a:solidFill>
                  <a:effectLst/>
                  <a:latin typeface="Raleway"/>
                </a:rPr>
                <a:t>    </a:t>
              </a:r>
            </a:p>
          </p:txBody>
        </p:sp>
        <p:sp>
          <p:nvSpPr>
            <p:cNvPr id="15" name="ZoneTexte 14">
              <a:extLst>
                <a:ext uri="{FF2B5EF4-FFF2-40B4-BE49-F238E27FC236}">
                  <a16:creationId xmlns:a16="http://schemas.microsoft.com/office/drawing/2014/main" id="{62CE744A-776D-A866-2542-D69F6B1DAB92}"/>
                </a:ext>
              </a:extLst>
            </p:cNvPr>
            <p:cNvSpPr txBox="1"/>
            <p:nvPr/>
          </p:nvSpPr>
          <p:spPr>
            <a:xfrm>
              <a:off x="8675514" y="4932623"/>
              <a:ext cx="3366565" cy="738664"/>
            </a:xfrm>
            <a:prstGeom prst="rect">
              <a:avLst/>
            </a:prstGeom>
            <a:noFill/>
          </p:spPr>
          <p:txBody>
            <a:bodyPr wrap="square" lIns="0" tIns="0" rIns="0" bIns="0">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Ambre Steyer </a:t>
              </a:r>
            </a:p>
            <a:p>
              <a:r>
                <a:rPr lang="fr-FR" sz="1200" dirty="0">
                  <a:solidFill>
                    <a:schemeClr val="bg1"/>
                  </a:solidFill>
                  <a:effectLst/>
                  <a:latin typeface="Raleway" panose="020B0003030101060003" pitchFamily="34" charset="0"/>
                </a:rPr>
                <a:t>    Associée</a:t>
              </a:r>
              <a:br>
                <a:rPr lang="fr-FR" sz="1200" dirty="0">
                  <a:solidFill>
                    <a:srgbClr val="05455E"/>
                  </a:solidFill>
                  <a:effectLst/>
                  <a:latin typeface="Raleway" panose="020B0003030101060003" pitchFamily="34" charset="0"/>
                </a:rPr>
              </a:br>
              <a:r>
                <a:rPr lang="fr-FR" sz="1200" dirty="0">
                  <a:solidFill>
                    <a:srgbClr val="05455E"/>
                  </a:solidFill>
                  <a:effectLst/>
                  <a:latin typeface="Raleway" panose="020B0003030101060003" pitchFamily="34" charset="0"/>
                </a:rPr>
                <a:t>    </a:t>
              </a:r>
              <a:r>
                <a:rPr lang="fr-FR" sz="1200" dirty="0">
                  <a:solidFill>
                    <a:srgbClr val="00AFD3"/>
                  </a:solidFill>
                  <a:effectLst/>
                  <a:latin typeface="Raleway" panose="020B0003030101060003" pitchFamily="34" charset="0"/>
                </a:rPr>
                <a:t>ambre.steyer@proetic.fr</a:t>
              </a:r>
              <a:br>
                <a:rPr lang="fr-FR" sz="1200" dirty="0">
                  <a:solidFill>
                    <a:srgbClr val="00AFD3"/>
                  </a:solidFill>
                  <a:effectLst/>
                  <a:latin typeface="Raleway" panose="020B0003030101060003" pitchFamily="34" charset="0"/>
                </a:rPr>
              </a:br>
              <a:r>
                <a:rPr lang="fr-FR" sz="1200" dirty="0">
                  <a:solidFill>
                    <a:srgbClr val="00AFD3"/>
                  </a:solidFill>
                  <a:effectLst/>
                  <a:latin typeface="Raleway" panose="020B0003030101060003" pitchFamily="34" charset="0"/>
                </a:rPr>
                <a:t> </a:t>
              </a:r>
            </a:p>
          </p:txBody>
        </p:sp>
        <p:sp>
          <p:nvSpPr>
            <p:cNvPr id="16" name="ZoneTexte 15">
              <a:extLst>
                <a:ext uri="{FF2B5EF4-FFF2-40B4-BE49-F238E27FC236}">
                  <a16:creationId xmlns:a16="http://schemas.microsoft.com/office/drawing/2014/main" id="{AD57A693-02C3-A2A4-584E-6227325B28DA}"/>
                </a:ext>
              </a:extLst>
            </p:cNvPr>
            <p:cNvSpPr txBox="1"/>
            <p:nvPr/>
          </p:nvSpPr>
          <p:spPr>
            <a:xfrm>
              <a:off x="6177493" y="4990718"/>
              <a:ext cx="2449487" cy="738664"/>
            </a:xfrm>
            <a:prstGeom prst="rect">
              <a:avLst/>
            </a:prstGeom>
            <a:noFill/>
          </p:spPr>
          <p:txBody>
            <a:bodyPr wrap="square" lIns="0" tIns="0" rIns="0" bIns="0">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Pierre de Montera </a:t>
              </a:r>
            </a:p>
            <a:p>
              <a:r>
                <a:rPr lang="fr-FR" sz="1200" dirty="0">
                  <a:solidFill>
                    <a:schemeClr val="bg1"/>
                  </a:solidFill>
                  <a:effectLst/>
                  <a:latin typeface="Raleway" panose="020B0003030101060003" pitchFamily="34" charset="0"/>
                </a:rPr>
                <a:t>    Associé</a:t>
              </a:r>
              <a:br>
                <a:rPr lang="fr-FR" sz="1200" dirty="0">
                  <a:solidFill>
                    <a:srgbClr val="05455E"/>
                  </a:solidFill>
                  <a:effectLst/>
                  <a:latin typeface="Raleway" panose="020B0003030101060003" pitchFamily="34" charset="0"/>
                </a:rPr>
              </a:br>
              <a:r>
                <a:rPr lang="fr-FR" sz="1200" dirty="0">
                  <a:solidFill>
                    <a:srgbClr val="05455E"/>
                  </a:solidFill>
                  <a:effectLst/>
                  <a:latin typeface="Raleway" panose="020B0003030101060003" pitchFamily="34" charset="0"/>
                </a:rPr>
                <a:t>    </a:t>
              </a:r>
              <a:r>
                <a:rPr lang="fr-FR" sz="1200" dirty="0">
                  <a:solidFill>
                    <a:srgbClr val="00AFD3"/>
                  </a:solidFill>
                  <a:effectLst/>
                  <a:latin typeface="Raleway" panose="020B0003030101060003" pitchFamily="34" charset="0"/>
                </a:rPr>
                <a:t>pierre.de-montera@proetic.fr </a:t>
              </a:r>
              <a:br>
                <a:rPr lang="fr-FR" sz="1200" dirty="0">
                  <a:solidFill>
                    <a:srgbClr val="00AFD3"/>
                  </a:solidFill>
                  <a:effectLst/>
                  <a:latin typeface="Raleway" panose="020B0003030101060003" pitchFamily="34" charset="0"/>
                </a:rPr>
              </a:br>
              <a:endParaRPr lang="fr-FR" sz="1200" dirty="0">
                <a:solidFill>
                  <a:srgbClr val="00AFD3"/>
                </a:solidFill>
                <a:effectLst/>
                <a:latin typeface="Raleway" panose="020B0003030101060003" pitchFamily="34" charset="0"/>
              </a:endParaRPr>
            </a:p>
          </p:txBody>
        </p:sp>
      </p:grpSp>
      <p:pic>
        <p:nvPicPr>
          <p:cNvPr id="3" name="Image 2" descr="Une image contenant Police, texte, Graphique, logo&#10;&#10;Le contenu généré par l’IA peut être incorrect.">
            <a:extLst>
              <a:ext uri="{FF2B5EF4-FFF2-40B4-BE49-F238E27FC236}">
                <a16:creationId xmlns:a16="http://schemas.microsoft.com/office/drawing/2014/main" id="{B8E41509-14FE-F1CE-CB15-5D039F76D3D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09277" y="305838"/>
            <a:ext cx="2973443" cy="1476000"/>
          </a:xfrm>
          <a:prstGeom prst="rect">
            <a:avLst/>
          </a:prstGeom>
        </p:spPr>
      </p:pic>
      <p:grpSp>
        <p:nvGrpSpPr>
          <p:cNvPr id="12" name="Groupe 11">
            <a:extLst>
              <a:ext uri="{FF2B5EF4-FFF2-40B4-BE49-F238E27FC236}">
                <a16:creationId xmlns:a16="http://schemas.microsoft.com/office/drawing/2014/main" id="{840BCD91-D016-16CF-5719-91864EE4B1B2}"/>
              </a:ext>
            </a:extLst>
          </p:cNvPr>
          <p:cNvGrpSpPr/>
          <p:nvPr/>
        </p:nvGrpSpPr>
        <p:grpSpPr>
          <a:xfrm>
            <a:off x="9000983" y="3357804"/>
            <a:ext cx="1432348" cy="1569244"/>
            <a:chOff x="1427975" y="77305"/>
            <a:chExt cx="1503711" cy="1635376"/>
          </a:xfrm>
        </p:grpSpPr>
        <p:sp>
          <p:nvSpPr>
            <p:cNvPr id="8" name="Organigramme : Connecteur 7">
              <a:extLst>
                <a:ext uri="{FF2B5EF4-FFF2-40B4-BE49-F238E27FC236}">
                  <a16:creationId xmlns:a16="http://schemas.microsoft.com/office/drawing/2014/main" id="{3F85B053-0DC9-9F94-FF5A-B81C253F080B}"/>
                </a:ext>
              </a:extLst>
            </p:cNvPr>
            <p:cNvSpPr/>
            <p:nvPr/>
          </p:nvSpPr>
          <p:spPr>
            <a:xfrm>
              <a:off x="1427975" y="616823"/>
              <a:ext cx="986751" cy="1095858"/>
            </a:xfrm>
            <a:prstGeom prst="flowChartConnector">
              <a:avLst/>
            </a:prstGeom>
            <a:solidFill>
              <a:srgbClr val="00AF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E322E21E-1CF9-4185-5D25-2B336385D94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6000"/>
                      </a14:imgEffect>
                    </a14:imgLayer>
                  </a14:imgProps>
                </a:ext>
                <a:ext uri="{28A0092B-C50C-407E-A947-70E740481C1C}">
                  <a14:useLocalDpi xmlns:a14="http://schemas.microsoft.com/office/drawing/2010/main"/>
                </a:ext>
              </a:extLst>
            </a:blip>
            <a:srcRect/>
            <a:stretch>
              <a:fillRect/>
            </a:stretch>
          </p:blipFill>
          <p:spPr>
            <a:xfrm>
              <a:off x="1427975" y="77305"/>
              <a:ext cx="1503711" cy="1532043"/>
            </a:xfrm>
            <a:prstGeom prst="flowChartConnector">
              <a:avLst/>
            </a:prstGeom>
          </p:spPr>
        </p:pic>
      </p:grpSp>
      <p:sp>
        <p:nvSpPr>
          <p:cNvPr id="13" name="ZoneTexte 12">
            <a:extLst>
              <a:ext uri="{FF2B5EF4-FFF2-40B4-BE49-F238E27FC236}">
                <a16:creationId xmlns:a16="http://schemas.microsoft.com/office/drawing/2014/main" id="{252F3927-4527-B78F-3BE4-8D7527F01E1C}"/>
              </a:ext>
            </a:extLst>
          </p:cNvPr>
          <p:cNvSpPr txBox="1"/>
          <p:nvPr/>
        </p:nvSpPr>
        <p:spPr>
          <a:xfrm>
            <a:off x="8962368" y="4997144"/>
            <a:ext cx="1996332" cy="738664"/>
          </a:xfrm>
          <a:prstGeom prst="rect">
            <a:avLst/>
          </a:prstGeom>
          <a:noFill/>
        </p:spPr>
        <p:txBody>
          <a:bodyPr wrap="square" lIns="0" tIns="0" rIns="0" bIns="0">
            <a:spAutoFit/>
          </a:bodyPr>
          <a:lstStyle/>
          <a:p>
            <a:r>
              <a:rPr lang="fr-FR" sz="1200" dirty="0">
                <a:solidFill>
                  <a:schemeClr val="bg1"/>
                </a:solidFill>
                <a:effectLst/>
                <a:latin typeface="Webdings" pitchFamily="2" charset="2"/>
              </a:rPr>
              <a:t>4</a:t>
            </a:r>
            <a:r>
              <a:rPr lang="fr-FR" sz="1200" b="1" dirty="0">
                <a:solidFill>
                  <a:schemeClr val="bg1"/>
                </a:solidFill>
                <a:effectLst/>
                <a:latin typeface="Raleway" panose="020B0003030101060003" pitchFamily="34" charset="0"/>
              </a:rPr>
              <a:t>Sandra Laham</a:t>
            </a:r>
          </a:p>
          <a:p>
            <a:r>
              <a:rPr lang="fr-FR" sz="1200" dirty="0">
                <a:solidFill>
                  <a:schemeClr val="bg1"/>
                </a:solidFill>
                <a:effectLst/>
                <a:latin typeface="Raleway" panose="020B0003030101060003" pitchFamily="34" charset="0"/>
              </a:rPr>
              <a:t>    </a:t>
            </a:r>
            <a:r>
              <a:rPr lang="fr-FR" sz="1200" dirty="0">
                <a:solidFill>
                  <a:schemeClr val="bg1"/>
                </a:solidFill>
                <a:latin typeface="Raleway" panose="020B0003030101060003" pitchFamily="34" charset="0"/>
              </a:rPr>
              <a:t>A</a:t>
            </a:r>
            <a:r>
              <a:rPr lang="fr-FR" sz="1200" dirty="0">
                <a:solidFill>
                  <a:schemeClr val="bg1"/>
                </a:solidFill>
                <a:effectLst/>
                <a:latin typeface="Raleway" panose="020B0003030101060003" pitchFamily="34" charset="0"/>
              </a:rPr>
              <a:t>ssociée</a:t>
            </a:r>
            <a:br>
              <a:rPr lang="fr-FR" sz="1200" dirty="0">
                <a:solidFill>
                  <a:srgbClr val="05455E"/>
                </a:solidFill>
                <a:effectLst/>
                <a:latin typeface="Raleway" panose="020B0003030101060003" pitchFamily="34" charset="0"/>
              </a:rPr>
            </a:br>
            <a:r>
              <a:rPr lang="fr-FR" sz="1200" dirty="0">
                <a:solidFill>
                  <a:srgbClr val="05455E"/>
                </a:solidFill>
                <a:effectLst/>
                <a:latin typeface="Raleway" panose="020B0003030101060003" pitchFamily="34" charset="0"/>
              </a:rPr>
              <a:t>    </a:t>
            </a:r>
            <a:r>
              <a:rPr lang="fr-FR" sz="1200" dirty="0">
                <a:solidFill>
                  <a:srgbClr val="00AFD3"/>
                </a:solidFill>
                <a:effectLst/>
                <a:latin typeface="Raleway" panose="020B0003030101060003" pitchFamily="34" charset="0"/>
              </a:rPr>
              <a:t>sandra.laham@proetic.fr </a:t>
            </a:r>
            <a:br>
              <a:rPr lang="fr-FR" sz="1200" dirty="0">
                <a:solidFill>
                  <a:srgbClr val="00AFD3"/>
                </a:solidFill>
                <a:effectLst/>
                <a:latin typeface="Raleway" panose="020B0003030101060003" pitchFamily="34" charset="0"/>
              </a:rPr>
            </a:br>
            <a:r>
              <a:rPr lang="fr-FR" sz="1200" dirty="0">
                <a:solidFill>
                  <a:srgbClr val="00AFD3"/>
                </a:solidFill>
                <a:effectLst/>
                <a:latin typeface="Raleway" panose="020B0003030101060003" pitchFamily="34" charset="0"/>
              </a:rPr>
              <a:t>    </a:t>
            </a:r>
          </a:p>
        </p:txBody>
      </p:sp>
    </p:spTree>
    <p:extLst>
      <p:ext uri="{BB962C8B-B14F-4D97-AF65-F5344CB8AC3E}">
        <p14:creationId xmlns:p14="http://schemas.microsoft.com/office/powerpoint/2010/main" val="37380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7">
            <a:extLst>
              <a:ext uri="{FF2B5EF4-FFF2-40B4-BE49-F238E27FC236}">
                <a16:creationId xmlns:a16="http://schemas.microsoft.com/office/drawing/2014/main" id="{509E29FB-A897-6354-74DF-BB97C41520B9}"/>
              </a:ext>
            </a:extLst>
          </p:cNvPr>
          <p:cNvPicPr/>
          <p:nvPr/>
        </p:nvPicPr>
        <p:blipFill>
          <a:blip r:embed="rId2" cstate="print">
            <a:extLst>
              <a:ext uri="{28A0092B-C50C-407E-A947-70E740481C1C}">
                <a14:useLocalDpi xmlns:a14="http://schemas.microsoft.com/office/drawing/2010/main"/>
              </a:ext>
            </a:extLst>
          </a:blip>
          <a:stretch>
            <a:fillRect/>
          </a:stretch>
        </p:blipFill>
        <p:spPr>
          <a:xfrm>
            <a:off x="10360801" y="6145306"/>
            <a:ext cx="1563547" cy="372879"/>
          </a:xfrm>
          <a:prstGeom prst="rect">
            <a:avLst/>
          </a:prstGeom>
        </p:spPr>
      </p:pic>
      <p:sp>
        <p:nvSpPr>
          <p:cNvPr id="3" name="Rectangle 2">
            <a:extLst>
              <a:ext uri="{FF2B5EF4-FFF2-40B4-BE49-F238E27FC236}">
                <a16:creationId xmlns:a16="http://schemas.microsoft.com/office/drawing/2014/main" id="{3AE740FD-212B-04DD-692D-06178602161E}"/>
              </a:ext>
            </a:extLst>
          </p:cNvPr>
          <p:cNvSpPr/>
          <p:nvPr/>
        </p:nvSpPr>
        <p:spPr>
          <a:xfrm>
            <a:off x="931549" y="573041"/>
            <a:ext cx="9783387" cy="1059150"/>
          </a:xfrm>
          <a:prstGeom prst="rect">
            <a:avLst/>
          </a:prstGeom>
          <a:solidFill>
            <a:srgbClr val="04445E"/>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B9104D6D-BA0A-F2E9-770F-02B492C90C04}"/>
              </a:ext>
            </a:extLst>
          </p:cNvPr>
          <p:cNvSpPr txBox="1"/>
          <p:nvPr/>
        </p:nvSpPr>
        <p:spPr>
          <a:xfrm>
            <a:off x="1939567" y="834025"/>
            <a:ext cx="9447489" cy="523220"/>
          </a:xfrm>
          <a:prstGeom prst="rect">
            <a:avLst/>
          </a:prstGeom>
          <a:noFill/>
        </p:spPr>
        <p:txBody>
          <a:bodyPr wrap="square" rtlCol="0">
            <a:spAutoFit/>
          </a:bodyPr>
          <a:lstStyle/>
          <a:p>
            <a:pPr algn="l" fontAlgn="base"/>
            <a:r>
              <a:rPr lang="fr-FR" sz="1400" dirty="0">
                <a:solidFill>
                  <a:schemeClr val="bg1"/>
                </a:solidFill>
                <a:latin typeface="Raleway" panose="020B0003030101060003" pitchFamily="34" charset="0"/>
              </a:rPr>
              <a:t>Publié le 6 juillet 2026, l’Agence Française Anticorruption (« AFA ») </a:t>
            </a:r>
            <a:r>
              <a:rPr lang="fr-FR" sz="1400" b="1" dirty="0">
                <a:solidFill>
                  <a:srgbClr val="26B0C6"/>
                </a:solidFill>
                <a:latin typeface="Raleway" panose="020B0003030101060003" pitchFamily="34" charset="0"/>
              </a:rPr>
              <a:t>présente les actions qu’elle a mises </a:t>
            </a:r>
            <a:br>
              <a:rPr lang="fr-FR" sz="1400" b="1" dirty="0">
                <a:solidFill>
                  <a:srgbClr val="26B0C6"/>
                </a:solidFill>
                <a:latin typeface="Raleway" panose="020B0003030101060003" pitchFamily="34" charset="0"/>
              </a:rPr>
            </a:br>
            <a:r>
              <a:rPr lang="fr-FR" sz="1400" b="1" dirty="0">
                <a:solidFill>
                  <a:srgbClr val="26B0C6"/>
                </a:solidFill>
                <a:latin typeface="Raleway" panose="020B0003030101060003" pitchFamily="34" charset="0"/>
              </a:rPr>
              <a:t>en œuvre durant l'année écoulée pour lutter toujours plus efficacement contre la corruption.</a:t>
            </a:r>
          </a:p>
        </p:txBody>
      </p:sp>
      <p:grpSp>
        <p:nvGrpSpPr>
          <p:cNvPr id="36" name="Groupe 35">
            <a:extLst>
              <a:ext uri="{FF2B5EF4-FFF2-40B4-BE49-F238E27FC236}">
                <a16:creationId xmlns:a16="http://schemas.microsoft.com/office/drawing/2014/main" id="{FA5DCAF7-ABF5-2358-2C52-E1BBF73E9C25}"/>
              </a:ext>
            </a:extLst>
          </p:cNvPr>
          <p:cNvGrpSpPr/>
          <p:nvPr/>
        </p:nvGrpSpPr>
        <p:grpSpPr>
          <a:xfrm>
            <a:off x="481653" y="482254"/>
            <a:ext cx="1267246" cy="1267246"/>
            <a:chOff x="481652" y="540994"/>
            <a:chExt cx="1267246" cy="1267246"/>
          </a:xfrm>
        </p:grpSpPr>
        <p:sp>
          <p:nvSpPr>
            <p:cNvPr id="24" name="Ellipse 23">
              <a:extLst>
                <a:ext uri="{FF2B5EF4-FFF2-40B4-BE49-F238E27FC236}">
                  <a16:creationId xmlns:a16="http://schemas.microsoft.com/office/drawing/2014/main" id="{B2344CB4-6964-976D-5602-4D092BF5F04B}"/>
                </a:ext>
              </a:extLst>
            </p:cNvPr>
            <p:cNvSpPr/>
            <p:nvPr/>
          </p:nvSpPr>
          <p:spPr>
            <a:xfrm>
              <a:off x="481652" y="540994"/>
              <a:ext cx="1267246" cy="1267246"/>
            </a:xfrm>
            <a:prstGeom prst="ellipse">
              <a:avLst/>
            </a:prstGeom>
            <a:solidFill>
              <a:srgbClr val="04445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Graphique 24" descr="Cible">
              <a:extLst>
                <a:ext uri="{FF2B5EF4-FFF2-40B4-BE49-F238E27FC236}">
                  <a16:creationId xmlns:a16="http://schemas.microsoft.com/office/drawing/2014/main" id="{63FA39F5-21FF-80E5-3DFA-2C6971FF85C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320" y="731662"/>
              <a:ext cx="885911" cy="885911"/>
            </a:xfrm>
            <a:prstGeom prst="rect">
              <a:avLst/>
            </a:prstGeom>
          </p:spPr>
        </p:pic>
      </p:grpSp>
      <p:sp>
        <p:nvSpPr>
          <p:cNvPr id="20" name="ZoneTexte 19">
            <a:extLst>
              <a:ext uri="{FF2B5EF4-FFF2-40B4-BE49-F238E27FC236}">
                <a16:creationId xmlns:a16="http://schemas.microsoft.com/office/drawing/2014/main" id="{58777550-0E1B-BF29-A832-D97EE7961FA3}"/>
              </a:ext>
            </a:extLst>
          </p:cNvPr>
          <p:cNvSpPr txBox="1"/>
          <p:nvPr/>
        </p:nvSpPr>
        <p:spPr>
          <a:xfrm>
            <a:off x="5670111" y="3848440"/>
            <a:ext cx="5309755" cy="266676"/>
          </a:xfrm>
          <a:prstGeom prst="rect">
            <a:avLst/>
          </a:prstGeom>
          <a:noFill/>
        </p:spPr>
        <p:txBody>
          <a:bodyPr wrap="square" rtlCol="0">
            <a:spAutoFit/>
          </a:bodyPr>
          <a:lstStyle/>
          <a:p>
            <a:r>
              <a:rPr lang="fr-FR" sz="1400" b="1" dirty="0">
                <a:solidFill>
                  <a:srgbClr val="20B4D1"/>
                </a:solidFill>
                <a:latin typeface="Raleway" panose="020B0003030101060003" pitchFamily="34" charset="0"/>
              </a:rPr>
              <a:t>Bilan des activités réalisées en 2025  </a:t>
            </a:r>
          </a:p>
        </p:txBody>
      </p:sp>
      <p:sp>
        <p:nvSpPr>
          <p:cNvPr id="21" name="ZoneTexte 20">
            <a:extLst>
              <a:ext uri="{FF2B5EF4-FFF2-40B4-BE49-F238E27FC236}">
                <a16:creationId xmlns:a16="http://schemas.microsoft.com/office/drawing/2014/main" id="{BB3CC409-DCAB-3A49-257E-70D780167A78}"/>
              </a:ext>
            </a:extLst>
          </p:cNvPr>
          <p:cNvSpPr txBox="1"/>
          <p:nvPr/>
        </p:nvSpPr>
        <p:spPr>
          <a:xfrm>
            <a:off x="5625163" y="2630502"/>
            <a:ext cx="5309755" cy="266676"/>
          </a:xfrm>
          <a:prstGeom prst="rect">
            <a:avLst/>
          </a:prstGeom>
          <a:noFill/>
        </p:spPr>
        <p:txBody>
          <a:bodyPr wrap="square" rtlCol="0">
            <a:spAutoFit/>
          </a:bodyPr>
          <a:lstStyle/>
          <a:p>
            <a:r>
              <a:rPr lang="fr-FR" sz="1400" b="1" dirty="0">
                <a:solidFill>
                  <a:srgbClr val="20B4D1"/>
                </a:solidFill>
                <a:latin typeface="Raleway" panose="020B0003030101060003" pitchFamily="34" charset="0"/>
              </a:rPr>
              <a:t>Réorganisation de l’AFA : bilan un an après </a:t>
            </a:r>
          </a:p>
        </p:txBody>
      </p:sp>
      <p:sp>
        <p:nvSpPr>
          <p:cNvPr id="22" name="ZoneTexte 21">
            <a:extLst>
              <a:ext uri="{FF2B5EF4-FFF2-40B4-BE49-F238E27FC236}">
                <a16:creationId xmlns:a16="http://schemas.microsoft.com/office/drawing/2014/main" id="{D6EAB823-2A45-FA06-5889-B0F4A10A9E27}"/>
              </a:ext>
            </a:extLst>
          </p:cNvPr>
          <p:cNvSpPr txBox="1"/>
          <p:nvPr/>
        </p:nvSpPr>
        <p:spPr>
          <a:xfrm>
            <a:off x="5625163" y="3258624"/>
            <a:ext cx="5309755" cy="266676"/>
          </a:xfrm>
          <a:prstGeom prst="rect">
            <a:avLst/>
          </a:prstGeom>
          <a:noFill/>
        </p:spPr>
        <p:txBody>
          <a:bodyPr wrap="square" rtlCol="0">
            <a:spAutoFit/>
          </a:bodyPr>
          <a:lstStyle/>
          <a:p>
            <a:r>
              <a:rPr lang="fr-FR" sz="1400" b="1" dirty="0">
                <a:solidFill>
                  <a:srgbClr val="20B4D1"/>
                </a:solidFill>
                <a:latin typeface="Raleway" panose="020B0003030101060003" pitchFamily="34" charset="0"/>
              </a:rPr>
              <a:t>Diagnostic 2025 sur les dispositifs anticorruption</a:t>
            </a:r>
          </a:p>
        </p:txBody>
      </p:sp>
      <p:sp>
        <p:nvSpPr>
          <p:cNvPr id="26" name="Ellipse 25">
            <a:extLst>
              <a:ext uri="{FF2B5EF4-FFF2-40B4-BE49-F238E27FC236}">
                <a16:creationId xmlns:a16="http://schemas.microsoft.com/office/drawing/2014/main" id="{6356669E-96AD-4FF7-AE3D-D2CFDFCBD621}"/>
              </a:ext>
            </a:extLst>
          </p:cNvPr>
          <p:cNvSpPr/>
          <p:nvPr/>
        </p:nvSpPr>
        <p:spPr>
          <a:xfrm>
            <a:off x="5057746" y="1893175"/>
            <a:ext cx="567417" cy="491643"/>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a:extLst>
              <a:ext uri="{FF2B5EF4-FFF2-40B4-BE49-F238E27FC236}">
                <a16:creationId xmlns:a16="http://schemas.microsoft.com/office/drawing/2014/main" id="{3CAD1AA2-0C15-F9AD-10AB-FEBC333D8687}"/>
              </a:ext>
            </a:extLst>
          </p:cNvPr>
          <p:cNvSpPr/>
          <p:nvPr/>
        </p:nvSpPr>
        <p:spPr>
          <a:xfrm>
            <a:off x="5057746" y="2503237"/>
            <a:ext cx="567417" cy="491643"/>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4D0E0FCB-E8EE-FBB2-A4DD-9A1D474D3852}"/>
              </a:ext>
            </a:extLst>
          </p:cNvPr>
          <p:cNvSpPr/>
          <p:nvPr/>
        </p:nvSpPr>
        <p:spPr>
          <a:xfrm>
            <a:off x="5057746" y="3113300"/>
            <a:ext cx="567417" cy="491643"/>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Ellipse 28">
            <a:extLst>
              <a:ext uri="{FF2B5EF4-FFF2-40B4-BE49-F238E27FC236}">
                <a16:creationId xmlns:a16="http://schemas.microsoft.com/office/drawing/2014/main" id="{CB0020F2-9146-8031-F124-13D54657BD11}"/>
              </a:ext>
            </a:extLst>
          </p:cNvPr>
          <p:cNvSpPr/>
          <p:nvPr/>
        </p:nvSpPr>
        <p:spPr>
          <a:xfrm>
            <a:off x="5057746" y="3723362"/>
            <a:ext cx="567417" cy="491643"/>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11168AE1-756B-2DCA-C3A2-7394BCA04B46}"/>
              </a:ext>
            </a:extLst>
          </p:cNvPr>
          <p:cNvSpPr txBox="1"/>
          <p:nvPr/>
        </p:nvSpPr>
        <p:spPr>
          <a:xfrm>
            <a:off x="5102695" y="1948369"/>
            <a:ext cx="477520" cy="346678"/>
          </a:xfrm>
          <a:prstGeom prst="rect">
            <a:avLst/>
          </a:prstGeom>
          <a:noFill/>
        </p:spPr>
        <p:txBody>
          <a:bodyPr wrap="square" rtlCol="0">
            <a:spAutoFit/>
          </a:bodyPr>
          <a:lstStyle/>
          <a:p>
            <a:pPr algn="ctr"/>
            <a:r>
              <a:rPr lang="fr-FR" sz="2000" dirty="0">
                <a:solidFill>
                  <a:schemeClr val="bg1"/>
                </a:solidFill>
              </a:rPr>
              <a:t>1</a:t>
            </a:r>
          </a:p>
        </p:txBody>
      </p:sp>
      <p:sp>
        <p:nvSpPr>
          <p:cNvPr id="31" name="ZoneTexte 30">
            <a:extLst>
              <a:ext uri="{FF2B5EF4-FFF2-40B4-BE49-F238E27FC236}">
                <a16:creationId xmlns:a16="http://schemas.microsoft.com/office/drawing/2014/main" id="{E13DF93B-AF4C-A6A3-4D2E-C9B237A6F88F}"/>
              </a:ext>
            </a:extLst>
          </p:cNvPr>
          <p:cNvSpPr txBox="1"/>
          <p:nvPr/>
        </p:nvSpPr>
        <p:spPr>
          <a:xfrm>
            <a:off x="5102695" y="2576490"/>
            <a:ext cx="477520" cy="346678"/>
          </a:xfrm>
          <a:prstGeom prst="rect">
            <a:avLst/>
          </a:prstGeom>
          <a:noFill/>
        </p:spPr>
        <p:txBody>
          <a:bodyPr wrap="square" rtlCol="0">
            <a:spAutoFit/>
          </a:bodyPr>
          <a:lstStyle/>
          <a:p>
            <a:pPr algn="ctr"/>
            <a:r>
              <a:rPr lang="fr-FR" sz="2000" dirty="0">
                <a:solidFill>
                  <a:schemeClr val="bg1"/>
                </a:solidFill>
              </a:rPr>
              <a:t>2</a:t>
            </a:r>
          </a:p>
        </p:txBody>
      </p:sp>
      <p:sp>
        <p:nvSpPr>
          <p:cNvPr id="32" name="ZoneTexte 31">
            <a:extLst>
              <a:ext uri="{FF2B5EF4-FFF2-40B4-BE49-F238E27FC236}">
                <a16:creationId xmlns:a16="http://schemas.microsoft.com/office/drawing/2014/main" id="{CD47D1A6-A898-0F05-5BF8-08BC6CD430F7}"/>
              </a:ext>
            </a:extLst>
          </p:cNvPr>
          <p:cNvSpPr txBox="1"/>
          <p:nvPr/>
        </p:nvSpPr>
        <p:spPr>
          <a:xfrm>
            <a:off x="5102695" y="3183198"/>
            <a:ext cx="477520" cy="346678"/>
          </a:xfrm>
          <a:prstGeom prst="rect">
            <a:avLst/>
          </a:prstGeom>
          <a:noFill/>
        </p:spPr>
        <p:txBody>
          <a:bodyPr wrap="square" rtlCol="0">
            <a:spAutoFit/>
          </a:bodyPr>
          <a:lstStyle/>
          <a:p>
            <a:pPr algn="ctr"/>
            <a:r>
              <a:rPr lang="fr-FR" sz="2000" dirty="0">
                <a:solidFill>
                  <a:schemeClr val="bg1"/>
                </a:solidFill>
              </a:rPr>
              <a:t>3</a:t>
            </a:r>
          </a:p>
        </p:txBody>
      </p:sp>
      <p:sp>
        <p:nvSpPr>
          <p:cNvPr id="33" name="ZoneTexte 32">
            <a:extLst>
              <a:ext uri="{FF2B5EF4-FFF2-40B4-BE49-F238E27FC236}">
                <a16:creationId xmlns:a16="http://schemas.microsoft.com/office/drawing/2014/main" id="{EEE4BC20-0326-97EA-F265-D04447B4822A}"/>
              </a:ext>
            </a:extLst>
          </p:cNvPr>
          <p:cNvSpPr txBox="1"/>
          <p:nvPr/>
        </p:nvSpPr>
        <p:spPr>
          <a:xfrm>
            <a:off x="5102695" y="3789906"/>
            <a:ext cx="477520" cy="346678"/>
          </a:xfrm>
          <a:prstGeom prst="rect">
            <a:avLst/>
          </a:prstGeom>
          <a:noFill/>
        </p:spPr>
        <p:txBody>
          <a:bodyPr wrap="square" rtlCol="0">
            <a:spAutoFit/>
          </a:bodyPr>
          <a:lstStyle/>
          <a:p>
            <a:pPr algn="ctr"/>
            <a:r>
              <a:rPr lang="fr-FR" sz="2000" dirty="0">
                <a:solidFill>
                  <a:schemeClr val="bg1"/>
                </a:solidFill>
              </a:rPr>
              <a:t>4</a:t>
            </a:r>
          </a:p>
        </p:txBody>
      </p:sp>
      <p:sp>
        <p:nvSpPr>
          <p:cNvPr id="13" name="ZoneTexte 12">
            <a:extLst>
              <a:ext uri="{FF2B5EF4-FFF2-40B4-BE49-F238E27FC236}">
                <a16:creationId xmlns:a16="http://schemas.microsoft.com/office/drawing/2014/main" id="{75655F2F-0F6F-48DD-3F2C-AE15E6C7CBEA}"/>
              </a:ext>
            </a:extLst>
          </p:cNvPr>
          <p:cNvSpPr txBox="1"/>
          <p:nvPr/>
        </p:nvSpPr>
        <p:spPr>
          <a:xfrm>
            <a:off x="5625163" y="2007793"/>
            <a:ext cx="5309755" cy="266676"/>
          </a:xfrm>
          <a:prstGeom prst="rect">
            <a:avLst/>
          </a:prstGeom>
          <a:noFill/>
        </p:spPr>
        <p:txBody>
          <a:bodyPr wrap="square" rtlCol="0">
            <a:spAutoFit/>
          </a:bodyPr>
          <a:lstStyle/>
          <a:p>
            <a:r>
              <a:rPr lang="fr-FR" sz="1400" b="1" dirty="0">
                <a:solidFill>
                  <a:srgbClr val="20B4D1"/>
                </a:solidFill>
                <a:latin typeface="Raleway" panose="020B0003030101060003" pitchFamily="34" charset="0"/>
              </a:rPr>
              <a:t>Perception de la corruption en France en 2025  </a:t>
            </a:r>
          </a:p>
        </p:txBody>
      </p:sp>
      <p:sp>
        <p:nvSpPr>
          <p:cNvPr id="16" name="Ellipse 15">
            <a:extLst>
              <a:ext uri="{FF2B5EF4-FFF2-40B4-BE49-F238E27FC236}">
                <a16:creationId xmlns:a16="http://schemas.microsoft.com/office/drawing/2014/main" id="{0A3DA0DB-393A-7A4D-97D0-9905E8818B4A}"/>
              </a:ext>
            </a:extLst>
          </p:cNvPr>
          <p:cNvSpPr/>
          <p:nvPr/>
        </p:nvSpPr>
        <p:spPr>
          <a:xfrm>
            <a:off x="5064979" y="5708967"/>
            <a:ext cx="567417" cy="491643"/>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6E7ABE4-B0AF-7BC0-5093-4347BEFEC267}"/>
              </a:ext>
            </a:extLst>
          </p:cNvPr>
          <p:cNvSpPr txBox="1"/>
          <p:nvPr/>
        </p:nvSpPr>
        <p:spPr>
          <a:xfrm>
            <a:off x="5670110" y="5244306"/>
            <a:ext cx="5309755" cy="266676"/>
          </a:xfrm>
          <a:prstGeom prst="rect">
            <a:avLst/>
          </a:prstGeom>
          <a:noFill/>
        </p:spPr>
        <p:txBody>
          <a:bodyPr wrap="square" rtlCol="0">
            <a:spAutoFit/>
          </a:bodyPr>
          <a:lstStyle/>
          <a:p>
            <a:r>
              <a:rPr lang="fr-FR" sz="1400" b="1" dirty="0">
                <a:solidFill>
                  <a:srgbClr val="20B4D1"/>
                </a:solidFill>
                <a:latin typeface="Raleway" pitchFamily="2" charset="0"/>
              </a:rPr>
              <a:t>Les alertes et les signalements </a:t>
            </a:r>
          </a:p>
        </p:txBody>
      </p:sp>
      <p:sp>
        <p:nvSpPr>
          <p:cNvPr id="10" name="Ellipse 9">
            <a:extLst>
              <a:ext uri="{FF2B5EF4-FFF2-40B4-BE49-F238E27FC236}">
                <a16:creationId xmlns:a16="http://schemas.microsoft.com/office/drawing/2014/main" id="{C05C5437-2908-995C-80FC-DDAD7E107AC7}"/>
              </a:ext>
            </a:extLst>
          </p:cNvPr>
          <p:cNvSpPr/>
          <p:nvPr/>
        </p:nvSpPr>
        <p:spPr>
          <a:xfrm>
            <a:off x="5076123" y="5117182"/>
            <a:ext cx="567417" cy="491643"/>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B2E070E7-824D-24AD-B05D-485E317AB96C}"/>
              </a:ext>
            </a:extLst>
          </p:cNvPr>
          <p:cNvSpPr txBox="1"/>
          <p:nvPr/>
        </p:nvSpPr>
        <p:spPr>
          <a:xfrm>
            <a:off x="5121071" y="5177589"/>
            <a:ext cx="477520" cy="400110"/>
          </a:xfrm>
          <a:prstGeom prst="rect">
            <a:avLst/>
          </a:prstGeom>
          <a:noFill/>
        </p:spPr>
        <p:txBody>
          <a:bodyPr wrap="square" rtlCol="0">
            <a:spAutoFit/>
          </a:bodyPr>
          <a:lstStyle/>
          <a:p>
            <a:pPr algn="ctr"/>
            <a:r>
              <a:rPr lang="fr-FR" sz="2000" dirty="0">
                <a:solidFill>
                  <a:schemeClr val="bg1"/>
                </a:solidFill>
              </a:rPr>
              <a:t>6</a:t>
            </a:r>
          </a:p>
        </p:txBody>
      </p:sp>
      <p:sp>
        <p:nvSpPr>
          <p:cNvPr id="14" name="ZoneTexte 13">
            <a:extLst>
              <a:ext uri="{FF2B5EF4-FFF2-40B4-BE49-F238E27FC236}">
                <a16:creationId xmlns:a16="http://schemas.microsoft.com/office/drawing/2014/main" id="{8749205D-0707-2596-A694-A7E8E98E2B0B}"/>
              </a:ext>
            </a:extLst>
          </p:cNvPr>
          <p:cNvSpPr txBox="1"/>
          <p:nvPr/>
        </p:nvSpPr>
        <p:spPr>
          <a:xfrm>
            <a:off x="5625163" y="5708967"/>
            <a:ext cx="5309755" cy="453348"/>
          </a:xfrm>
          <a:prstGeom prst="rect">
            <a:avLst/>
          </a:prstGeom>
          <a:noFill/>
        </p:spPr>
        <p:txBody>
          <a:bodyPr wrap="square" rtlCol="0">
            <a:spAutoFit/>
          </a:bodyPr>
          <a:lstStyle/>
          <a:p>
            <a:r>
              <a:rPr lang="fr-FR" sz="1400" b="1" dirty="0">
                <a:solidFill>
                  <a:srgbClr val="20B4D1"/>
                </a:solidFill>
                <a:latin typeface="Raleway" pitchFamily="2" charset="0"/>
              </a:rPr>
              <a:t>Renforcement de la stratégie de lutte contre la corruption à l’international</a:t>
            </a:r>
            <a:endParaRPr lang="fr-FR" sz="1400" b="1" dirty="0">
              <a:solidFill>
                <a:srgbClr val="20B4D1"/>
              </a:solidFill>
              <a:latin typeface="Raleway" panose="020B0003030101060003" pitchFamily="34" charset="0"/>
            </a:endParaRPr>
          </a:p>
        </p:txBody>
      </p:sp>
      <p:sp>
        <p:nvSpPr>
          <p:cNvPr id="15" name="ZoneTexte 14">
            <a:extLst>
              <a:ext uri="{FF2B5EF4-FFF2-40B4-BE49-F238E27FC236}">
                <a16:creationId xmlns:a16="http://schemas.microsoft.com/office/drawing/2014/main" id="{4176D6DA-8041-B1A0-791B-D6EAC2B4AF59}"/>
              </a:ext>
            </a:extLst>
          </p:cNvPr>
          <p:cNvSpPr txBox="1"/>
          <p:nvPr/>
        </p:nvSpPr>
        <p:spPr>
          <a:xfrm>
            <a:off x="5109927" y="5754733"/>
            <a:ext cx="477520" cy="400110"/>
          </a:xfrm>
          <a:prstGeom prst="rect">
            <a:avLst/>
          </a:prstGeom>
          <a:noFill/>
        </p:spPr>
        <p:txBody>
          <a:bodyPr wrap="square" rtlCol="0">
            <a:spAutoFit/>
          </a:bodyPr>
          <a:lstStyle/>
          <a:p>
            <a:pPr algn="ctr"/>
            <a:r>
              <a:rPr lang="fr-FR" sz="2000" dirty="0">
                <a:solidFill>
                  <a:schemeClr val="bg1"/>
                </a:solidFill>
              </a:rPr>
              <a:t>7</a:t>
            </a:r>
          </a:p>
        </p:txBody>
      </p:sp>
      <p:pic>
        <p:nvPicPr>
          <p:cNvPr id="17" name="Image 16">
            <a:hlinkClick r:id="rId4"/>
            <a:extLst>
              <a:ext uri="{FF2B5EF4-FFF2-40B4-BE49-F238E27FC236}">
                <a16:creationId xmlns:a16="http://schemas.microsoft.com/office/drawing/2014/main" id="{AD297A46-807C-2D06-1328-ED5E1887B0BE}"/>
              </a:ext>
            </a:extLst>
          </p:cNvPr>
          <p:cNvPicPr>
            <a:picLocks noChangeAspect="1"/>
          </p:cNvPicPr>
          <p:nvPr/>
        </p:nvPicPr>
        <p:blipFill>
          <a:blip r:embed="rId5"/>
          <a:stretch>
            <a:fillRect/>
          </a:stretch>
        </p:blipFill>
        <p:spPr>
          <a:xfrm rot="21000495">
            <a:off x="1173349" y="2162841"/>
            <a:ext cx="2772722" cy="3886806"/>
          </a:xfrm>
          <a:prstGeom prst="rect">
            <a:avLst/>
          </a:prstGeom>
        </p:spPr>
      </p:pic>
      <p:pic>
        <p:nvPicPr>
          <p:cNvPr id="8" name="Graphique 7" descr="Curseur">
            <a:extLst>
              <a:ext uri="{FF2B5EF4-FFF2-40B4-BE49-F238E27FC236}">
                <a16:creationId xmlns:a16="http://schemas.microsoft.com/office/drawing/2014/main" id="{D8E5F056-AB00-014D-2D62-39D9C2826C8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37329" y="5377644"/>
            <a:ext cx="646331" cy="646331"/>
          </a:xfrm>
          <a:prstGeom prst="rect">
            <a:avLst/>
          </a:prstGeom>
          <a:effectLst>
            <a:outerShdw blurRad="50800" dist="38100" dir="2700000" algn="tl" rotWithShape="0">
              <a:prstClr val="black">
                <a:alpha val="40000"/>
              </a:prstClr>
            </a:outerShdw>
          </a:effectLst>
        </p:spPr>
      </p:pic>
      <p:sp>
        <p:nvSpPr>
          <p:cNvPr id="7" name="ZoneTexte 6">
            <a:extLst>
              <a:ext uri="{FF2B5EF4-FFF2-40B4-BE49-F238E27FC236}">
                <a16:creationId xmlns:a16="http://schemas.microsoft.com/office/drawing/2014/main" id="{8E46EC41-6C37-7DE1-9A10-314891E94D36}"/>
              </a:ext>
            </a:extLst>
          </p:cNvPr>
          <p:cNvSpPr txBox="1"/>
          <p:nvPr/>
        </p:nvSpPr>
        <p:spPr>
          <a:xfrm>
            <a:off x="5632395" y="4435157"/>
            <a:ext cx="5309755" cy="523220"/>
          </a:xfrm>
          <a:prstGeom prst="rect">
            <a:avLst/>
          </a:prstGeom>
          <a:noFill/>
        </p:spPr>
        <p:txBody>
          <a:bodyPr wrap="square" rtlCol="0">
            <a:spAutoFit/>
          </a:bodyPr>
          <a:lstStyle/>
          <a:p>
            <a:r>
              <a:rPr lang="fr-FR" sz="1400" b="1" dirty="0">
                <a:solidFill>
                  <a:srgbClr val="20B4D1"/>
                </a:solidFill>
                <a:latin typeface="Raleway" pitchFamily="2" charset="0"/>
              </a:rPr>
              <a:t>Les priorités stratégiques du plan national pluriannuel de lutte contre la corruption 2025 - 2029</a:t>
            </a:r>
          </a:p>
        </p:txBody>
      </p:sp>
      <p:sp>
        <p:nvSpPr>
          <p:cNvPr id="19" name="Ellipse 18">
            <a:extLst>
              <a:ext uri="{FF2B5EF4-FFF2-40B4-BE49-F238E27FC236}">
                <a16:creationId xmlns:a16="http://schemas.microsoft.com/office/drawing/2014/main" id="{41A455A5-AD95-7AFE-A1D7-8F6958861E96}"/>
              </a:ext>
            </a:extLst>
          </p:cNvPr>
          <p:cNvSpPr/>
          <p:nvPr/>
        </p:nvSpPr>
        <p:spPr>
          <a:xfrm>
            <a:off x="5064979" y="4400718"/>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BB5B6B0B-9CF4-8B06-91E7-4F4016CC0D61}"/>
              </a:ext>
            </a:extLst>
          </p:cNvPr>
          <p:cNvSpPr txBox="1"/>
          <p:nvPr/>
        </p:nvSpPr>
        <p:spPr>
          <a:xfrm>
            <a:off x="5109927" y="4496712"/>
            <a:ext cx="477520" cy="400110"/>
          </a:xfrm>
          <a:prstGeom prst="rect">
            <a:avLst/>
          </a:prstGeom>
          <a:noFill/>
        </p:spPr>
        <p:txBody>
          <a:bodyPr wrap="square" rtlCol="0">
            <a:spAutoFit/>
          </a:bodyPr>
          <a:lstStyle/>
          <a:p>
            <a:pPr algn="ctr"/>
            <a:r>
              <a:rPr lang="fr-FR" sz="2000" dirty="0">
                <a:solidFill>
                  <a:schemeClr val="bg1"/>
                </a:solidFill>
              </a:rPr>
              <a:t>5</a:t>
            </a:r>
          </a:p>
        </p:txBody>
      </p:sp>
    </p:spTree>
    <p:extLst>
      <p:ext uri="{BB962C8B-B14F-4D97-AF65-F5344CB8AC3E}">
        <p14:creationId xmlns:p14="http://schemas.microsoft.com/office/powerpoint/2010/main" val="242853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C80D-17EE-896B-AF66-7CBDEE5837BD}"/>
            </a:ext>
          </a:extLst>
        </p:cNvPr>
        <p:cNvGrpSpPr/>
        <p:nvPr/>
      </p:nvGrpSpPr>
      <p:grpSpPr>
        <a:xfrm>
          <a:off x="0" y="0"/>
          <a:ext cx="0" cy="0"/>
          <a:chOff x="0" y="0"/>
          <a:chExt cx="0" cy="0"/>
        </a:xfrm>
      </p:grpSpPr>
      <p:grpSp>
        <p:nvGrpSpPr>
          <p:cNvPr id="28" name="Groupe 27">
            <a:extLst>
              <a:ext uri="{FF2B5EF4-FFF2-40B4-BE49-F238E27FC236}">
                <a16:creationId xmlns:a16="http://schemas.microsoft.com/office/drawing/2014/main" id="{7407AED9-4092-218A-1EC5-92B35C0FE4F2}"/>
              </a:ext>
            </a:extLst>
          </p:cNvPr>
          <p:cNvGrpSpPr/>
          <p:nvPr/>
        </p:nvGrpSpPr>
        <p:grpSpPr>
          <a:xfrm>
            <a:off x="626923" y="316545"/>
            <a:ext cx="567417" cy="567417"/>
            <a:chOff x="4900992" y="2306745"/>
            <a:chExt cx="567417" cy="567417"/>
          </a:xfrm>
        </p:grpSpPr>
        <p:sp>
          <p:nvSpPr>
            <p:cNvPr id="26" name="Ellipse 25">
              <a:extLst>
                <a:ext uri="{FF2B5EF4-FFF2-40B4-BE49-F238E27FC236}">
                  <a16:creationId xmlns:a16="http://schemas.microsoft.com/office/drawing/2014/main" id="{34D07388-3D2C-86D7-2255-B7F86C7A8EEF}"/>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27" name="ZoneTexte 26">
              <a:extLst>
                <a:ext uri="{FF2B5EF4-FFF2-40B4-BE49-F238E27FC236}">
                  <a16:creationId xmlns:a16="http://schemas.microsoft.com/office/drawing/2014/main" id="{68F14157-A9A1-E613-B617-58D90724988B}"/>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1</a:t>
              </a:r>
            </a:p>
          </p:txBody>
        </p:sp>
      </p:grpSp>
      <p:sp>
        <p:nvSpPr>
          <p:cNvPr id="29" name="ZoneTexte 28">
            <a:extLst>
              <a:ext uri="{FF2B5EF4-FFF2-40B4-BE49-F238E27FC236}">
                <a16:creationId xmlns:a16="http://schemas.microsoft.com/office/drawing/2014/main" id="{F7AAE274-783E-7E7B-9837-E4BB91984415}"/>
              </a:ext>
            </a:extLst>
          </p:cNvPr>
          <p:cNvSpPr txBox="1"/>
          <p:nvPr/>
        </p:nvSpPr>
        <p:spPr>
          <a:xfrm>
            <a:off x="1280250" y="434681"/>
            <a:ext cx="7000471" cy="400110"/>
          </a:xfrm>
          <a:prstGeom prst="rect">
            <a:avLst/>
          </a:prstGeom>
          <a:noFill/>
        </p:spPr>
        <p:txBody>
          <a:bodyPr wrap="square" rtlCol="0">
            <a:spAutoFit/>
          </a:bodyPr>
          <a:lstStyle/>
          <a:p>
            <a:r>
              <a:rPr lang="fr-FR" sz="2000" b="1" dirty="0">
                <a:solidFill>
                  <a:srgbClr val="20B4D1"/>
                </a:solidFill>
                <a:latin typeface="Raleway" pitchFamily="2" charset="0"/>
              </a:rPr>
              <a:t>Perception de la corruption en France en 2025 </a:t>
            </a:r>
          </a:p>
        </p:txBody>
      </p:sp>
      <p:sp>
        <p:nvSpPr>
          <p:cNvPr id="32" name="ZoneTexte 31">
            <a:extLst>
              <a:ext uri="{FF2B5EF4-FFF2-40B4-BE49-F238E27FC236}">
                <a16:creationId xmlns:a16="http://schemas.microsoft.com/office/drawing/2014/main" id="{7E5C68F4-010D-C502-A13C-207252FB38E5}"/>
              </a:ext>
            </a:extLst>
          </p:cNvPr>
          <p:cNvSpPr txBox="1"/>
          <p:nvPr/>
        </p:nvSpPr>
        <p:spPr>
          <a:xfrm>
            <a:off x="6798641" y="3190008"/>
            <a:ext cx="2964160" cy="477983"/>
          </a:xfrm>
          <a:prstGeom prst="rect">
            <a:avLst/>
          </a:prstGeom>
          <a:noFill/>
          <a:ln>
            <a:noFill/>
          </a:ln>
        </p:spPr>
        <p:txBody>
          <a:bodyPr wrap="square" rtlCol="0" anchor="ctr">
            <a:noAutofit/>
          </a:bodyPr>
          <a:lstStyle/>
          <a:p>
            <a:pPr algn="ctr"/>
            <a:r>
              <a:rPr lang="fr-FR" sz="1200" b="1" dirty="0">
                <a:solidFill>
                  <a:schemeClr val="bg1"/>
                </a:solidFill>
                <a:latin typeface="Raleway" panose="020B0003030101060003" pitchFamily="34" charset="0"/>
              </a:rPr>
              <a:t>AXES DU PLAN NATIONAL PLURIANNUEL</a:t>
            </a:r>
          </a:p>
        </p:txBody>
      </p:sp>
      <p:pic>
        <p:nvPicPr>
          <p:cNvPr id="34" name="object 7">
            <a:extLst>
              <a:ext uri="{FF2B5EF4-FFF2-40B4-BE49-F238E27FC236}">
                <a16:creationId xmlns:a16="http://schemas.microsoft.com/office/drawing/2014/main" id="{3E2C4816-80DC-7D4A-0ED0-3209D61E79BF}"/>
              </a:ext>
            </a:extLst>
          </p:cNvPr>
          <p:cNvPicPr/>
          <p:nvPr/>
        </p:nvPicPr>
        <p:blipFill>
          <a:blip r:embed="rId2" cstate="print">
            <a:extLst>
              <a:ext uri="{28A0092B-C50C-407E-A947-70E740481C1C}">
                <a14:useLocalDpi xmlns:a14="http://schemas.microsoft.com/office/drawing/2010/main"/>
              </a:ext>
            </a:extLst>
          </a:blip>
          <a:stretch>
            <a:fillRect/>
          </a:stretch>
        </p:blipFill>
        <p:spPr>
          <a:xfrm>
            <a:off x="10360801" y="6145306"/>
            <a:ext cx="1563547" cy="372879"/>
          </a:xfrm>
          <a:prstGeom prst="rect">
            <a:avLst/>
          </a:prstGeom>
        </p:spPr>
      </p:pic>
      <p:pic>
        <p:nvPicPr>
          <p:cNvPr id="6" name="Image 5">
            <a:extLst>
              <a:ext uri="{FF2B5EF4-FFF2-40B4-BE49-F238E27FC236}">
                <a16:creationId xmlns:a16="http://schemas.microsoft.com/office/drawing/2014/main" id="{F5CA3808-48C3-C9A0-F005-AF7F4969BE1B}"/>
              </a:ext>
            </a:extLst>
          </p:cNvPr>
          <p:cNvPicPr>
            <a:picLocks noChangeAspect="1"/>
          </p:cNvPicPr>
          <p:nvPr/>
        </p:nvPicPr>
        <p:blipFill>
          <a:blip r:embed="rId3"/>
          <a:stretch>
            <a:fillRect/>
          </a:stretch>
        </p:blipFill>
        <p:spPr>
          <a:xfrm>
            <a:off x="7664642" y="2030477"/>
            <a:ext cx="4201962" cy="3275028"/>
          </a:xfrm>
          <a:prstGeom prst="rect">
            <a:avLst/>
          </a:prstGeom>
        </p:spPr>
      </p:pic>
      <p:grpSp>
        <p:nvGrpSpPr>
          <p:cNvPr id="4" name="Groupe 3">
            <a:extLst>
              <a:ext uri="{FF2B5EF4-FFF2-40B4-BE49-F238E27FC236}">
                <a16:creationId xmlns:a16="http://schemas.microsoft.com/office/drawing/2014/main" id="{A8F2D04F-FAB1-F3C8-7FF5-712A52E0C0DA}"/>
              </a:ext>
            </a:extLst>
          </p:cNvPr>
          <p:cNvGrpSpPr/>
          <p:nvPr/>
        </p:nvGrpSpPr>
        <p:grpSpPr>
          <a:xfrm>
            <a:off x="7658998" y="2853820"/>
            <a:ext cx="4207606" cy="2015265"/>
            <a:chOff x="7671762" y="3036922"/>
            <a:chExt cx="4207606" cy="2015265"/>
          </a:xfrm>
        </p:grpSpPr>
        <p:sp>
          <p:nvSpPr>
            <p:cNvPr id="9" name="ZoneTexte 8">
              <a:extLst>
                <a:ext uri="{FF2B5EF4-FFF2-40B4-BE49-F238E27FC236}">
                  <a16:creationId xmlns:a16="http://schemas.microsoft.com/office/drawing/2014/main" id="{125BEBDE-7043-05EB-946A-BF4F15A03A13}"/>
                </a:ext>
              </a:extLst>
            </p:cNvPr>
            <p:cNvSpPr txBox="1"/>
            <p:nvPr/>
          </p:nvSpPr>
          <p:spPr>
            <a:xfrm>
              <a:off x="7677405" y="3036922"/>
              <a:ext cx="4201963" cy="1477328"/>
            </a:xfrm>
            <a:prstGeom prst="rect">
              <a:avLst/>
            </a:prstGeom>
            <a:noFill/>
          </p:spPr>
          <p:txBody>
            <a:bodyPr wrap="square">
              <a:spAutoFit/>
            </a:bodyPr>
            <a:lstStyle/>
            <a:p>
              <a:pPr marL="171450" indent="-171450" algn="just">
                <a:buFont typeface="Arial" panose="020B0604020202020204" pitchFamily="34" charset="0"/>
                <a:buChar char="•"/>
              </a:pPr>
              <a:r>
                <a:rPr lang="fr-FR" sz="1200" dirty="0">
                  <a:solidFill>
                    <a:schemeClr val="bg1"/>
                  </a:solidFill>
                  <a:latin typeface="Raleway" pitchFamily="2" charset="0"/>
                </a:rPr>
                <a:t>Selon l’enquête eurobaromètre « Attitude des citoyens concernant la corruption dans l’UE » l’expérience directe déclarée (victime ou témoin) de la corruption demeure stable en France avec seulement 4 % des répondants qui déclarent avoir vécu ou être témoins d’un cas de corruption sur les 12 derniers mois. </a:t>
              </a:r>
            </a:p>
            <a:p>
              <a:pPr marL="285750" indent="-285750" algn="just">
                <a:buFont typeface="Arial" panose="020B0604020202020204" pitchFamily="34" charset="0"/>
                <a:buChar char="•"/>
              </a:pPr>
              <a:endParaRPr lang="fr-FR" dirty="0">
                <a:solidFill>
                  <a:schemeClr val="bg1"/>
                </a:solidFill>
              </a:endParaRPr>
            </a:p>
          </p:txBody>
        </p:sp>
        <p:sp>
          <p:nvSpPr>
            <p:cNvPr id="13" name="ZoneTexte 12">
              <a:extLst>
                <a:ext uri="{FF2B5EF4-FFF2-40B4-BE49-F238E27FC236}">
                  <a16:creationId xmlns:a16="http://schemas.microsoft.com/office/drawing/2014/main" id="{7312267E-FA1E-3CD3-EAE0-6B74B05C215F}"/>
                </a:ext>
              </a:extLst>
            </p:cNvPr>
            <p:cNvSpPr txBox="1"/>
            <p:nvPr/>
          </p:nvSpPr>
          <p:spPr>
            <a:xfrm>
              <a:off x="7671762" y="4405856"/>
              <a:ext cx="3876090" cy="646331"/>
            </a:xfrm>
            <a:prstGeom prst="rect">
              <a:avLst/>
            </a:prstGeom>
            <a:noFill/>
          </p:spPr>
          <p:txBody>
            <a:bodyPr wrap="square">
              <a:spAutoFit/>
            </a:bodyPr>
            <a:lstStyle/>
            <a:p>
              <a:pPr marL="171450" indent="-171450" algn="just">
                <a:buFont typeface="Arial" panose="020B0604020202020204" pitchFamily="34" charset="0"/>
                <a:buChar char="•"/>
              </a:pPr>
              <a:r>
                <a:rPr lang="fr-FR" sz="1200" dirty="0">
                  <a:solidFill>
                    <a:schemeClr val="bg1"/>
                  </a:solidFill>
                  <a:latin typeface="Raleway" pitchFamily="2" charset="0"/>
                </a:rPr>
                <a:t>Selon l’Eurobaromètre business 2025, 11% des entreprises françaises déclarent avoir été confrontées à des tentatives de corruption.</a:t>
              </a:r>
            </a:p>
          </p:txBody>
        </p:sp>
      </p:grpSp>
      <p:sp>
        <p:nvSpPr>
          <p:cNvPr id="14" name="ZoneTexte 13">
            <a:extLst>
              <a:ext uri="{FF2B5EF4-FFF2-40B4-BE49-F238E27FC236}">
                <a16:creationId xmlns:a16="http://schemas.microsoft.com/office/drawing/2014/main" id="{483150EF-5BAF-71E5-30A7-FDF51984389D}"/>
              </a:ext>
            </a:extLst>
          </p:cNvPr>
          <p:cNvSpPr txBox="1"/>
          <p:nvPr/>
        </p:nvSpPr>
        <p:spPr>
          <a:xfrm>
            <a:off x="8856944" y="2320398"/>
            <a:ext cx="1811714" cy="338554"/>
          </a:xfrm>
          <a:prstGeom prst="rect">
            <a:avLst/>
          </a:prstGeom>
          <a:noFill/>
        </p:spPr>
        <p:txBody>
          <a:bodyPr wrap="none" rtlCol="0">
            <a:spAutoFit/>
          </a:bodyPr>
          <a:lstStyle/>
          <a:p>
            <a:r>
              <a:rPr lang="fr-FR" sz="1600" b="1" dirty="0">
                <a:solidFill>
                  <a:schemeClr val="bg1"/>
                </a:solidFill>
                <a:latin typeface="Raleway" pitchFamily="2" charset="0"/>
              </a:rPr>
              <a:t>Autres enquêtes</a:t>
            </a:r>
            <a:endParaRPr lang="fr-FR" b="1" dirty="0">
              <a:solidFill>
                <a:schemeClr val="bg1"/>
              </a:solidFill>
              <a:latin typeface="Raleway" pitchFamily="2" charset="0"/>
            </a:endParaRPr>
          </a:p>
        </p:txBody>
      </p:sp>
      <p:pic>
        <p:nvPicPr>
          <p:cNvPr id="5" name="Image 4">
            <a:extLst>
              <a:ext uri="{FF2B5EF4-FFF2-40B4-BE49-F238E27FC236}">
                <a16:creationId xmlns:a16="http://schemas.microsoft.com/office/drawing/2014/main" id="{41942FD7-1669-D27E-9447-1EF84462E5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3987" y="2108880"/>
            <a:ext cx="7202606" cy="3514282"/>
          </a:xfrm>
          <a:prstGeom prst="rect">
            <a:avLst/>
          </a:prstGeom>
        </p:spPr>
      </p:pic>
      <p:sp>
        <p:nvSpPr>
          <p:cNvPr id="8" name="Rectangle 7">
            <a:extLst>
              <a:ext uri="{FF2B5EF4-FFF2-40B4-BE49-F238E27FC236}">
                <a16:creationId xmlns:a16="http://schemas.microsoft.com/office/drawing/2014/main" id="{90BF386D-E3A1-5CA2-A09F-CF9DF2017217}"/>
              </a:ext>
            </a:extLst>
          </p:cNvPr>
          <p:cNvSpPr/>
          <p:nvPr/>
        </p:nvSpPr>
        <p:spPr>
          <a:xfrm>
            <a:off x="0" y="880061"/>
            <a:ext cx="12192000" cy="7066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D548BCB1-E6C7-4033-4DE2-8C5BD7DD7CD9}"/>
              </a:ext>
            </a:extLst>
          </p:cNvPr>
          <p:cNvSpPr txBox="1"/>
          <p:nvPr/>
        </p:nvSpPr>
        <p:spPr>
          <a:xfrm>
            <a:off x="213987" y="896281"/>
            <a:ext cx="11710361" cy="830997"/>
          </a:xfrm>
          <a:prstGeom prst="rect">
            <a:avLst/>
          </a:prstGeom>
          <a:noFill/>
        </p:spPr>
        <p:txBody>
          <a:bodyPr wrap="square" rtlCol="0">
            <a:spAutoFit/>
          </a:bodyPr>
          <a:lstStyle/>
          <a:p>
            <a:pPr algn="ctr"/>
            <a:r>
              <a:rPr lang="fr-FR" sz="1200" b="1" dirty="0">
                <a:solidFill>
                  <a:srgbClr val="04445E"/>
                </a:solidFill>
                <a:latin typeface="Raleway" pitchFamily="2" charset="0"/>
              </a:rPr>
              <a:t>En 2025, la France occupe la 27e place du classement mondial de l’indice de perception de la corruption publié par Transparency International, perdant deux places avec un score de 66.  Selon l’Eurobaromètre 2025, 68 % des Français estiment que la corruption est répandue en France, soit deux points de moins qu’en 2024. Par ailleurs, 46% des répondants français estiment que la corruption a augmenté au cours des trois dernières années, contre 41 % en 2022. </a:t>
            </a:r>
          </a:p>
          <a:p>
            <a:pPr algn="ctr"/>
            <a:endParaRPr lang="fr-FR" sz="1200" dirty="0">
              <a:solidFill>
                <a:srgbClr val="04445E"/>
              </a:solidFill>
            </a:endParaRPr>
          </a:p>
        </p:txBody>
      </p:sp>
    </p:spTree>
    <p:extLst>
      <p:ext uri="{BB962C8B-B14F-4D97-AF65-F5344CB8AC3E}">
        <p14:creationId xmlns:p14="http://schemas.microsoft.com/office/powerpoint/2010/main" val="20477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AB0A8-11D8-81DA-B9D6-A21B71484B9A}"/>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C3A166AA-C393-DC62-6668-EFE8E4D418AE}"/>
              </a:ext>
            </a:extLst>
          </p:cNvPr>
          <p:cNvSpPr/>
          <p:nvPr/>
        </p:nvSpPr>
        <p:spPr>
          <a:xfrm>
            <a:off x="0" y="880061"/>
            <a:ext cx="12192000" cy="7066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C7B31F9F-BC9A-191D-7BC8-3C81A7A8C0E6}"/>
              </a:ext>
            </a:extLst>
          </p:cNvPr>
          <p:cNvPicPr>
            <a:picLocks noChangeAspect="1"/>
          </p:cNvPicPr>
          <p:nvPr/>
        </p:nvPicPr>
        <p:blipFill>
          <a:blip r:embed="rId3"/>
          <a:stretch>
            <a:fillRect/>
          </a:stretch>
        </p:blipFill>
        <p:spPr>
          <a:xfrm>
            <a:off x="3416317" y="2009507"/>
            <a:ext cx="4890383" cy="3733530"/>
          </a:xfrm>
          <a:prstGeom prst="rect">
            <a:avLst/>
          </a:prstGeom>
          <a:ln w="28575">
            <a:noFill/>
            <a:prstDash val="sysDash"/>
          </a:ln>
        </p:spPr>
      </p:pic>
      <p:sp>
        <p:nvSpPr>
          <p:cNvPr id="21" name="Organigramme : Alternative 20">
            <a:extLst>
              <a:ext uri="{FF2B5EF4-FFF2-40B4-BE49-F238E27FC236}">
                <a16:creationId xmlns:a16="http://schemas.microsoft.com/office/drawing/2014/main" id="{E216A436-85EB-1456-47EC-8BCA190F4523}"/>
              </a:ext>
            </a:extLst>
          </p:cNvPr>
          <p:cNvSpPr/>
          <p:nvPr/>
        </p:nvSpPr>
        <p:spPr>
          <a:xfrm>
            <a:off x="8380525" y="3845447"/>
            <a:ext cx="3498368" cy="219334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Organigramme : Alternative 59">
            <a:extLst>
              <a:ext uri="{FF2B5EF4-FFF2-40B4-BE49-F238E27FC236}">
                <a16:creationId xmlns:a16="http://schemas.microsoft.com/office/drawing/2014/main" id="{537A51B5-54F1-99AF-28FF-E6BA309B2EF0}"/>
              </a:ext>
            </a:extLst>
          </p:cNvPr>
          <p:cNvSpPr/>
          <p:nvPr/>
        </p:nvSpPr>
        <p:spPr>
          <a:xfrm>
            <a:off x="8402098" y="1691131"/>
            <a:ext cx="3455221" cy="202387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Organigramme : Alternative 19">
            <a:extLst>
              <a:ext uri="{FF2B5EF4-FFF2-40B4-BE49-F238E27FC236}">
                <a16:creationId xmlns:a16="http://schemas.microsoft.com/office/drawing/2014/main" id="{10C45BA6-46BB-2E49-244E-19E9169DFA38}"/>
              </a:ext>
            </a:extLst>
          </p:cNvPr>
          <p:cNvSpPr/>
          <p:nvPr/>
        </p:nvSpPr>
        <p:spPr>
          <a:xfrm>
            <a:off x="147031" y="3845447"/>
            <a:ext cx="3326683" cy="216974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Organigramme : Alternative 18">
            <a:extLst>
              <a:ext uri="{FF2B5EF4-FFF2-40B4-BE49-F238E27FC236}">
                <a16:creationId xmlns:a16="http://schemas.microsoft.com/office/drawing/2014/main" id="{1F29C47A-F0F1-5437-0575-180B4E90DFB7}"/>
              </a:ext>
            </a:extLst>
          </p:cNvPr>
          <p:cNvSpPr/>
          <p:nvPr/>
        </p:nvSpPr>
        <p:spPr>
          <a:xfrm>
            <a:off x="147031" y="1737352"/>
            <a:ext cx="3335500" cy="202387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0" name="Groupe 9">
            <a:extLst>
              <a:ext uri="{FF2B5EF4-FFF2-40B4-BE49-F238E27FC236}">
                <a16:creationId xmlns:a16="http://schemas.microsoft.com/office/drawing/2014/main" id="{1D8E6549-E37A-30BA-6074-875BCD57EE79}"/>
              </a:ext>
            </a:extLst>
          </p:cNvPr>
          <p:cNvGrpSpPr/>
          <p:nvPr/>
        </p:nvGrpSpPr>
        <p:grpSpPr>
          <a:xfrm>
            <a:off x="626923" y="316545"/>
            <a:ext cx="567417" cy="567417"/>
            <a:chOff x="4900992" y="2306745"/>
            <a:chExt cx="567417" cy="567417"/>
          </a:xfrm>
        </p:grpSpPr>
        <p:sp>
          <p:nvSpPr>
            <p:cNvPr id="11" name="Ellipse 10">
              <a:extLst>
                <a:ext uri="{FF2B5EF4-FFF2-40B4-BE49-F238E27FC236}">
                  <a16:creationId xmlns:a16="http://schemas.microsoft.com/office/drawing/2014/main" id="{787EF7B8-8AE9-F7C2-1925-E7ABE6A8CE7F}"/>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2" name="ZoneTexte 11">
              <a:extLst>
                <a:ext uri="{FF2B5EF4-FFF2-40B4-BE49-F238E27FC236}">
                  <a16:creationId xmlns:a16="http://schemas.microsoft.com/office/drawing/2014/main" id="{8BBEE317-EA3D-FDE7-4943-60D8D4EF8B0C}"/>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2</a:t>
              </a:r>
            </a:p>
          </p:txBody>
        </p:sp>
      </p:grpSp>
      <p:sp>
        <p:nvSpPr>
          <p:cNvPr id="13" name="ZoneTexte 12">
            <a:extLst>
              <a:ext uri="{FF2B5EF4-FFF2-40B4-BE49-F238E27FC236}">
                <a16:creationId xmlns:a16="http://schemas.microsoft.com/office/drawing/2014/main" id="{87AFE7D0-5932-6313-4A8C-E23B24B63F9B}"/>
              </a:ext>
            </a:extLst>
          </p:cNvPr>
          <p:cNvSpPr txBox="1"/>
          <p:nvPr/>
        </p:nvSpPr>
        <p:spPr>
          <a:xfrm>
            <a:off x="1261454" y="423924"/>
            <a:ext cx="6204666" cy="400110"/>
          </a:xfrm>
          <a:prstGeom prst="rect">
            <a:avLst/>
          </a:prstGeom>
          <a:noFill/>
        </p:spPr>
        <p:txBody>
          <a:bodyPr wrap="square" rtlCol="0">
            <a:spAutoFit/>
          </a:bodyPr>
          <a:lstStyle/>
          <a:p>
            <a:r>
              <a:rPr lang="fr-FR" sz="2000" b="1" dirty="0">
                <a:solidFill>
                  <a:srgbClr val="20B4D1"/>
                </a:solidFill>
                <a:latin typeface="Raleway" pitchFamily="2" charset="0"/>
              </a:rPr>
              <a:t>Réorganisation de l’AFA : bilan un an après </a:t>
            </a:r>
          </a:p>
        </p:txBody>
      </p:sp>
      <p:pic>
        <p:nvPicPr>
          <p:cNvPr id="17" name="object 7">
            <a:extLst>
              <a:ext uri="{FF2B5EF4-FFF2-40B4-BE49-F238E27FC236}">
                <a16:creationId xmlns:a16="http://schemas.microsoft.com/office/drawing/2014/main" id="{E163FD83-A062-59D2-19B7-B0C7F33BE71A}"/>
              </a:ext>
            </a:extLst>
          </p:cNvPr>
          <p:cNvPicPr/>
          <p:nvPr/>
        </p:nvPicPr>
        <p:blipFill>
          <a:blip r:embed="rId4" cstate="print">
            <a:extLst>
              <a:ext uri="{28A0092B-C50C-407E-A947-70E740481C1C}">
                <a14:useLocalDpi xmlns:a14="http://schemas.microsoft.com/office/drawing/2010/main"/>
              </a:ext>
            </a:extLst>
          </a:blip>
          <a:stretch>
            <a:fillRect/>
          </a:stretch>
        </p:blipFill>
        <p:spPr>
          <a:xfrm>
            <a:off x="10360801" y="6145306"/>
            <a:ext cx="1563547" cy="372879"/>
          </a:xfrm>
          <a:prstGeom prst="rect">
            <a:avLst/>
          </a:prstGeom>
        </p:spPr>
      </p:pic>
      <p:sp>
        <p:nvSpPr>
          <p:cNvPr id="3" name="ZoneTexte 2">
            <a:extLst>
              <a:ext uri="{FF2B5EF4-FFF2-40B4-BE49-F238E27FC236}">
                <a16:creationId xmlns:a16="http://schemas.microsoft.com/office/drawing/2014/main" id="{55313901-F09D-A061-8145-64CDDAC426E8}"/>
              </a:ext>
            </a:extLst>
          </p:cNvPr>
          <p:cNvSpPr txBox="1"/>
          <p:nvPr/>
        </p:nvSpPr>
        <p:spPr>
          <a:xfrm>
            <a:off x="213987" y="996640"/>
            <a:ext cx="11764025" cy="461665"/>
          </a:xfrm>
          <a:prstGeom prst="rect">
            <a:avLst/>
          </a:prstGeom>
          <a:noFill/>
        </p:spPr>
        <p:txBody>
          <a:bodyPr wrap="square" rtlCol="0">
            <a:spAutoFit/>
          </a:bodyPr>
          <a:lstStyle/>
          <a:p>
            <a:pPr algn="ctr"/>
            <a:r>
              <a:rPr lang="fr-FR" sz="1200" b="1" dirty="0">
                <a:solidFill>
                  <a:srgbClr val="04445E"/>
                </a:solidFill>
                <a:latin typeface="Raleway" pitchFamily="2" charset="0"/>
              </a:rPr>
              <a:t>Afin d’être davantage efficace dans l’ensemble de ses missions, l’AFA s’est réorganisée le 1</a:t>
            </a:r>
            <a:r>
              <a:rPr lang="fr-FR" sz="1200" b="1" baseline="30000" dirty="0">
                <a:solidFill>
                  <a:srgbClr val="04445E"/>
                </a:solidFill>
                <a:latin typeface="Raleway" pitchFamily="2" charset="0"/>
              </a:rPr>
              <a:t>er</a:t>
            </a:r>
            <a:r>
              <a:rPr lang="fr-FR" sz="1200" b="1" dirty="0">
                <a:solidFill>
                  <a:srgbClr val="04445E"/>
                </a:solidFill>
                <a:latin typeface="Raleway" pitchFamily="2" charset="0"/>
              </a:rPr>
              <a:t> décembre 2024. Elle en tire aujourd’hui un bilan positif : </a:t>
            </a:r>
          </a:p>
          <a:p>
            <a:pPr algn="ctr"/>
            <a:r>
              <a:rPr lang="fr-FR" sz="1200" b="1" dirty="0">
                <a:solidFill>
                  <a:srgbClr val="04445E"/>
                </a:solidFill>
                <a:latin typeface="Raleway" pitchFamily="2" charset="0"/>
              </a:rPr>
              <a:t>une meilleure articulation de ses missions de contrôle, conseil et analyse des risques, ainsi qu’un renforcement de son action sur les priorités nationales.</a:t>
            </a:r>
          </a:p>
        </p:txBody>
      </p:sp>
      <p:grpSp>
        <p:nvGrpSpPr>
          <p:cNvPr id="59" name="Groupe 58">
            <a:extLst>
              <a:ext uri="{FF2B5EF4-FFF2-40B4-BE49-F238E27FC236}">
                <a16:creationId xmlns:a16="http://schemas.microsoft.com/office/drawing/2014/main" id="{59877373-0FD1-B2AB-9CD7-A5F8ED66F51D}"/>
              </a:ext>
            </a:extLst>
          </p:cNvPr>
          <p:cNvGrpSpPr/>
          <p:nvPr/>
        </p:nvGrpSpPr>
        <p:grpSpPr>
          <a:xfrm>
            <a:off x="303254" y="1795263"/>
            <a:ext cx="607377" cy="505631"/>
            <a:chOff x="423540" y="1779364"/>
            <a:chExt cx="607377" cy="505631"/>
          </a:xfrm>
        </p:grpSpPr>
        <p:sp>
          <p:nvSpPr>
            <p:cNvPr id="56" name="Organigramme : Connecteur 55">
              <a:extLst>
                <a:ext uri="{FF2B5EF4-FFF2-40B4-BE49-F238E27FC236}">
                  <a16:creationId xmlns:a16="http://schemas.microsoft.com/office/drawing/2014/main" id="{8797882B-F2BD-C698-2CFE-32721167C507}"/>
                </a:ext>
              </a:extLst>
            </p:cNvPr>
            <p:cNvSpPr/>
            <p:nvPr/>
          </p:nvSpPr>
          <p:spPr>
            <a:xfrm>
              <a:off x="423540" y="1779364"/>
              <a:ext cx="607377" cy="505631"/>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oogle Shape;16636;p102">
              <a:extLst>
                <a:ext uri="{FF2B5EF4-FFF2-40B4-BE49-F238E27FC236}">
                  <a16:creationId xmlns:a16="http://schemas.microsoft.com/office/drawing/2014/main" id="{77A1FC10-CBDA-B889-8F17-1B390C030E16}"/>
                </a:ext>
              </a:extLst>
            </p:cNvPr>
            <p:cNvGrpSpPr/>
            <p:nvPr/>
          </p:nvGrpSpPr>
          <p:grpSpPr>
            <a:xfrm>
              <a:off x="562610" y="1836641"/>
              <a:ext cx="335407" cy="356725"/>
              <a:chOff x="7536427" y="2415225"/>
              <a:chExt cx="369715" cy="375492"/>
            </a:xfrm>
          </p:grpSpPr>
          <p:sp>
            <p:nvSpPr>
              <p:cNvPr id="7" name="Google Shape;16637;p102">
                <a:extLst>
                  <a:ext uri="{FF2B5EF4-FFF2-40B4-BE49-F238E27FC236}">
                    <a16:creationId xmlns:a16="http://schemas.microsoft.com/office/drawing/2014/main" id="{35C3F120-3A99-9306-9F98-5C6B0AC74570}"/>
                  </a:ext>
                </a:extLst>
              </p:cNvPr>
              <p:cNvSpPr/>
              <p:nvPr/>
            </p:nvSpPr>
            <p:spPr>
              <a:xfrm>
                <a:off x="7648978" y="2602774"/>
                <a:ext cx="150417" cy="121137"/>
              </a:xfrm>
              <a:custGeom>
                <a:avLst/>
                <a:gdLst/>
                <a:ahLst/>
                <a:cxnLst/>
                <a:rect l="l" t="t" r="r" b="b"/>
                <a:pathLst>
                  <a:path w="5728" h="4613" extrusionOk="0">
                    <a:moveTo>
                      <a:pt x="2864" y="1"/>
                    </a:moveTo>
                    <a:cubicBezTo>
                      <a:pt x="2749" y="1"/>
                      <a:pt x="2634" y="80"/>
                      <a:pt x="2634" y="238"/>
                    </a:cubicBezTo>
                    <a:lnTo>
                      <a:pt x="2634" y="2640"/>
                    </a:lnTo>
                    <a:lnTo>
                      <a:pt x="203" y="4190"/>
                    </a:lnTo>
                    <a:cubicBezTo>
                      <a:pt x="1" y="4336"/>
                      <a:pt x="134" y="4612"/>
                      <a:pt x="337" y="4612"/>
                    </a:cubicBezTo>
                    <a:cubicBezTo>
                      <a:pt x="374" y="4612"/>
                      <a:pt x="413" y="4603"/>
                      <a:pt x="452" y="4582"/>
                    </a:cubicBezTo>
                    <a:lnTo>
                      <a:pt x="2864" y="3042"/>
                    </a:lnTo>
                    <a:lnTo>
                      <a:pt x="5276" y="4582"/>
                    </a:lnTo>
                    <a:cubicBezTo>
                      <a:pt x="5315" y="4603"/>
                      <a:pt x="5354" y="4612"/>
                      <a:pt x="5391" y="4612"/>
                    </a:cubicBezTo>
                    <a:cubicBezTo>
                      <a:pt x="5594" y="4612"/>
                      <a:pt x="5727" y="4336"/>
                      <a:pt x="5525" y="4190"/>
                    </a:cubicBezTo>
                    <a:lnTo>
                      <a:pt x="3094" y="2649"/>
                    </a:lnTo>
                    <a:lnTo>
                      <a:pt x="3094" y="238"/>
                    </a:lnTo>
                    <a:cubicBezTo>
                      <a:pt x="3094" y="80"/>
                      <a:pt x="2979" y="1"/>
                      <a:pt x="286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6638;p102">
                <a:extLst>
                  <a:ext uri="{FF2B5EF4-FFF2-40B4-BE49-F238E27FC236}">
                    <a16:creationId xmlns:a16="http://schemas.microsoft.com/office/drawing/2014/main" id="{E5D5501E-9392-95C4-B8AD-7C497FFF6709}"/>
                  </a:ext>
                </a:extLst>
              </p:cNvPr>
              <p:cNvSpPr/>
              <p:nvPr/>
            </p:nvSpPr>
            <p:spPr>
              <a:xfrm>
                <a:off x="7681698" y="2421265"/>
                <a:ext cx="30435" cy="66622"/>
              </a:xfrm>
              <a:custGeom>
                <a:avLst/>
                <a:gdLst/>
                <a:ahLst/>
                <a:cxnLst/>
                <a:rect l="l" t="t" r="r" b="b"/>
                <a:pathLst>
                  <a:path w="1159" h="2537" extrusionOk="0">
                    <a:moveTo>
                      <a:pt x="699" y="1"/>
                    </a:moveTo>
                    <a:cubicBezTo>
                      <a:pt x="316" y="1"/>
                      <a:pt x="1" y="307"/>
                      <a:pt x="1" y="690"/>
                    </a:cubicBezTo>
                    <a:lnTo>
                      <a:pt x="1" y="852"/>
                    </a:lnTo>
                    <a:cubicBezTo>
                      <a:pt x="1" y="1053"/>
                      <a:pt x="39" y="1245"/>
                      <a:pt x="96" y="1436"/>
                    </a:cubicBezTo>
                    <a:lnTo>
                      <a:pt x="460" y="2537"/>
                    </a:lnTo>
                    <a:lnTo>
                      <a:pt x="1159" y="2537"/>
                    </a:lnTo>
                    <a:lnTo>
                      <a:pt x="115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6639;p102">
                <a:extLst>
                  <a:ext uri="{FF2B5EF4-FFF2-40B4-BE49-F238E27FC236}">
                    <a16:creationId xmlns:a16="http://schemas.microsoft.com/office/drawing/2014/main" id="{45898157-F91A-CCEA-7EBE-8DDE3EE5E6EB}"/>
                  </a:ext>
                </a:extLst>
              </p:cNvPr>
              <p:cNvSpPr/>
              <p:nvPr/>
            </p:nvSpPr>
            <p:spPr>
              <a:xfrm>
                <a:off x="7693751" y="2415225"/>
                <a:ext cx="72924" cy="72661"/>
              </a:xfrm>
              <a:custGeom>
                <a:avLst/>
                <a:gdLst/>
                <a:ahLst/>
                <a:cxnLst/>
                <a:rect l="l" t="t" r="r" b="b"/>
                <a:pathLst>
                  <a:path w="2777" h="2767" extrusionOk="0">
                    <a:moveTo>
                      <a:pt x="700" y="1"/>
                    </a:moveTo>
                    <a:cubicBezTo>
                      <a:pt x="317" y="1"/>
                      <a:pt x="1" y="307"/>
                      <a:pt x="1" y="690"/>
                    </a:cubicBezTo>
                    <a:cubicBezTo>
                      <a:pt x="1" y="948"/>
                      <a:pt x="212" y="1159"/>
                      <a:pt x="470" y="1159"/>
                    </a:cubicBezTo>
                    <a:lnTo>
                      <a:pt x="2317" y="2767"/>
                    </a:lnTo>
                    <a:lnTo>
                      <a:pt x="2700" y="1398"/>
                    </a:lnTo>
                    <a:cubicBezTo>
                      <a:pt x="2748" y="1235"/>
                      <a:pt x="2776" y="1063"/>
                      <a:pt x="2776" y="900"/>
                    </a:cubicBezTo>
                    <a:lnTo>
                      <a:pt x="2776" y="460"/>
                    </a:lnTo>
                    <a:cubicBezTo>
                      <a:pt x="2776" y="211"/>
                      <a:pt x="2575" y="1"/>
                      <a:pt x="23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6640;p102">
                <a:extLst>
                  <a:ext uri="{FF2B5EF4-FFF2-40B4-BE49-F238E27FC236}">
                    <a16:creationId xmlns:a16="http://schemas.microsoft.com/office/drawing/2014/main" id="{6EE83156-B910-7F0D-6A5A-165E1028FBE6}"/>
                  </a:ext>
                </a:extLst>
              </p:cNvPr>
              <p:cNvSpPr/>
              <p:nvPr/>
            </p:nvSpPr>
            <p:spPr>
              <a:xfrm>
                <a:off x="7706067" y="2505953"/>
                <a:ext cx="36239" cy="26917"/>
              </a:xfrm>
              <a:custGeom>
                <a:avLst/>
                <a:gdLst/>
                <a:ahLst/>
                <a:cxnLst/>
                <a:rect l="l" t="t" r="r" b="b"/>
                <a:pathLst>
                  <a:path w="1380" h="1025" extrusionOk="0">
                    <a:moveTo>
                      <a:pt x="1" y="1"/>
                    </a:moveTo>
                    <a:lnTo>
                      <a:pt x="1" y="1025"/>
                    </a:lnTo>
                    <a:lnTo>
                      <a:pt x="1379" y="1025"/>
                    </a:lnTo>
                    <a:lnTo>
                      <a:pt x="1379"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6641;p102">
                <a:extLst>
                  <a:ext uri="{FF2B5EF4-FFF2-40B4-BE49-F238E27FC236}">
                    <a16:creationId xmlns:a16="http://schemas.microsoft.com/office/drawing/2014/main" id="{C018A3F3-C82A-BAF6-E223-C0632A943BD7}"/>
                  </a:ext>
                </a:extLst>
              </p:cNvPr>
              <p:cNvSpPr/>
              <p:nvPr/>
            </p:nvSpPr>
            <p:spPr>
              <a:xfrm>
                <a:off x="7706067" y="2505953"/>
                <a:ext cx="36239" cy="14732"/>
              </a:xfrm>
              <a:custGeom>
                <a:avLst/>
                <a:gdLst/>
                <a:ahLst/>
                <a:cxnLst/>
                <a:rect l="l" t="t" r="r" b="b"/>
                <a:pathLst>
                  <a:path w="1380" h="561" extrusionOk="0">
                    <a:moveTo>
                      <a:pt x="1" y="1"/>
                    </a:moveTo>
                    <a:lnTo>
                      <a:pt x="1" y="431"/>
                    </a:lnTo>
                    <a:cubicBezTo>
                      <a:pt x="221" y="518"/>
                      <a:pt x="456" y="561"/>
                      <a:pt x="690" y="561"/>
                    </a:cubicBezTo>
                    <a:cubicBezTo>
                      <a:pt x="924" y="561"/>
                      <a:pt x="1159" y="518"/>
                      <a:pt x="1379" y="431"/>
                    </a:cubicBezTo>
                    <a:lnTo>
                      <a:pt x="1379"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6642;p102">
                <a:extLst>
                  <a:ext uri="{FF2B5EF4-FFF2-40B4-BE49-F238E27FC236}">
                    <a16:creationId xmlns:a16="http://schemas.microsoft.com/office/drawing/2014/main" id="{2B62EB85-BBEE-6DD1-A62A-ECE40D48F21B}"/>
                  </a:ext>
                </a:extLst>
              </p:cNvPr>
              <p:cNvSpPr/>
              <p:nvPr/>
            </p:nvSpPr>
            <p:spPr>
              <a:xfrm>
                <a:off x="7663604" y="2520790"/>
                <a:ext cx="121164" cy="64101"/>
              </a:xfrm>
              <a:custGeom>
                <a:avLst/>
                <a:gdLst/>
                <a:ahLst/>
                <a:cxnLst/>
                <a:rect l="l" t="t" r="r" b="b"/>
                <a:pathLst>
                  <a:path w="4614" h="2441" extrusionOk="0">
                    <a:moveTo>
                      <a:pt x="1618" y="0"/>
                    </a:moveTo>
                    <a:lnTo>
                      <a:pt x="498" y="316"/>
                    </a:lnTo>
                    <a:cubicBezTo>
                      <a:pt x="202" y="402"/>
                      <a:pt x="1" y="670"/>
                      <a:pt x="1" y="977"/>
                    </a:cubicBezTo>
                    <a:lnTo>
                      <a:pt x="1" y="2202"/>
                    </a:lnTo>
                    <a:cubicBezTo>
                      <a:pt x="1" y="2336"/>
                      <a:pt x="106" y="2441"/>
                      <a:pt x="230" y="2441"/>
                    </a:cubicBezTo>
                    <a:lnTo>
                      <a:pt x="4384" y="2441"/>
                    </a:lnTo>
                    <a:cubicBezTo>
                      <a:pt x="4508" y="2431"/>
                      <a:pt x="4613" y="2336"/>
                      <a:pt x="4613" y="2202"/>
                    </a:cubicBezTo>
                    <a:lnTo>
                      <a:pt x="4613" y="977"/>
                    </a:lnTo>
                    <a:cubicBezTo>
                      <a:pt x="4613" y="670"/>
                      <a:pt x="4412" y="402"/>
                      <a:pt x="4116" y="316"/>
                    </a:cubicBezTo>
                    <a:lnTo>
                      <a:pt x="2996" y="0"/>
                    </a:lnTo>
                    <a:lnTo>
                      <a:pt x="2307" y="460"/>
                    </a:lnTo>
                    <a:lnTo>
                      <a:pt x="1618"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6643;p102">
                <a:extLst>
                  <a:ext uri="{FF2B5EF4-FFF2-40B4-BE49-F238E27FC236}">
                    <a16:creationId xmlns:a16="http://schemas.microsoft.com/office/drawing/2014/main" id="{37448255-BFDC-18AB-EC97-D1A05ED7572C}"/>
                  </a:ext>
                </a:extLst>
              </p:cNvPr>
              <p:cNvSpPr/>
              <p:nvPr/>
            </p:nvSpPr>
            <p:spPr>
              <a:xfrm>
                <a:off x="7718146" y="2532844"/>
                <a:ext cx="12080" cy="52047"/>
              </a:xfrm>
              <a:custGeom>
                <a:avLst/>
                <a:gdLst/>
                <a:ahLst/>
                <a:cxnLst/>
                <a:rect l="l" t="t" r="r" b="b"/>
                <a:pathLst>
                  <a:path w="460" h="1982" extrusionOk="0">
                    <a:moveTo>
                      <a:pt x="115" y="1"/>
                    </a:moveTo>
                    <a:lnTo>
                      <a:pt x="0" y="1982"/>
                    </a:lnTo>
                    <a:lnTo>
                      <a:pt x="460" y="1982"/>
                    </a:lnTo>
                    <a:lnTo>
                      <a:pt x="34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6644;p102">
                <a:extLst>
                  <a:ext uri="{FF2B5EF4-FFF2-40B4-BE49-F238E27FC236}">
                    <a16:creationId xmlns:a16="http://schemas.microsoft.com/office/drawing/2014/main" id="{4B021DC6-4A38-6673-4DA5-66F2AA90ECD3}"/>
                  </a:ext>
                </a:extLst>
              </p:cNvPr>
              <p:cNvSpPr/>
              <p:nvPr/>
            </p:nvSpPr>
            <p:spPr>
              <a:xfrm>
                <a:off x="7687737" y="2445398"/>
                <a:ext cx="72898" cy="66622"/>
              </a:xfrm>
              <a:custGeom>
                <a:avLst/>
                <a:gdLst/>
                <a:ahLst/>
                <a:cxnLst/>
                <a:rect l="l" t="t" r="r" b="b"/>
                <a:pathLst>
                  <a:path w="2776" h="2537" extrusionOk="0">
                    <a:moveTo>
                      <a:pt x="890" y="0"/>
                    </a:moveTo>
                    <a:cubicBezTo>
                      <a:pt x="766" y="0"/>
                      <a:pt x="642" y="48"/>
                      <a:pt x="555" y="144"/>
                    </a:cubicBezTo>
                    <a:lnTo>
                      <a:pt x="144" y="555"/>
                    </a:lnTo>
                    <a:cubicBezTo>
                      <a:pt x="48" y="642"/>
                      <a:pt x="0" y="766"/>
                      <a:pt x="0" y="881"/>
                    </a:cubicBezTo>
                    <a:lnTo>
                      <a:pt x="0" y="1158"/>
                    </a:lnTo>
                    <a:cubicBezTo>
                      <a:pt x="0" y="1914"/>
                      <a:pt x="622" y="2536"/>
                      <a:pt x="1388" y="2536"/>
                    </a:cubicBezTo>
                    <a:cubicBezTo>
                      <a:pt x="2154" y="2536"/>
                      <a:pt x="2776" y="1914"/>
                      <a:pt x="2776" y="1158"/>
                    </a:cubicBezTo>
                    <a:lnTo>
                      <a:pt x="2776" y="862"/>
                    </a:lnTo>
                    <a:cubicBezTo>
                      <a:pt x="2776" y="737"/>
                      <a:pt x="2728" y="622"/>
                      <a:pt x="2642" y="536"/>
                    </a:cubicBezTo>
                    <a:cubicBezTo>
                      <a:pt x="2288" y="182"/>
                      <a:pt x="1627" y="29"/>
                      <a:pt x="89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6645;p102">
                <a:extLst>
                  <a:ext uri="{FF2B5EF4-FFF2-40B4-BE49-F238E27FC236}">
                    <a16:creationId xmlns:a16="http://schemas.microsoft.com/office/drawing/2014/main" id="{A42789A3-E13A-8917-98D0-657E1D76185E}"/>
                  </a:ext>
                </a:extLst>
              </p:cNvPr>
              <p:cNvSpPr/>
              <p:nvPr/>
            </p:nvSpPr>
            <p:spPr>
              <a:xfrm>
                <a:off x="7687737" y="2445398"/>
                <a:ext cx="72661" cy="65361"/>
              </a:xfrm>
              <a:custGeom>
                <a:avLst/>
                <a:gdLst/>
                <a:ahLst/>
                <a:cxnLst/>
                <a:rect l="l" t="t" r="r" b="b"/>
                <a:pathLst>
                  <a:path w="2767" h="2489" extrusionOk="0">
                    <a:moveTo>
                      <a:pt x="890" y="0"/>
                    </a:moveTo>
                    <a:cubicBezTo>
                      <a:pt x="766" y="0"/>
                      <a:pt x="642" y="48"/>
                      <a:pt x="555" y="144"/>
                    </a:cubicBezTo>
                    <a:lnTo>
                      <a:pt x="144" y="555"/>
                    </a:lnTo>
                    <a:cubicBezTo>
                      <a:pt x="48" y="642"/>
                      <a:pt x="0" y="766"/>
                      <a:pt x="0" y="881"/>
                    </a:cubicBezTo>
                    <a:lnTo>
                      <a:pt x="0" y="1158"/>
                    </a:lnTo>
                    <a:cubicBezTo>
                      <a:pt x="0" y="1771"/>
                      <a:pt x="412" y="2316"/>
                      <a:pt x="1005" y="2489"/>
                    </a:cubicBezTo>
                    <a:cubicBezTo>
                      <a:pt x="804" y="2240"/>
                      <a:pt x="699" y="1933"/>
                      <a:pt x="699" y="1618"/>
                    </a:cubicBezTo>
                    <a:lnTo>
                      <a:pt x="699" y="938"/>
                    </a:lnTo>
                    <a:cubicBezTo>
                      <a:pt x="699" y="685"/>
                      <a:pt x="909" y="478"/>
                      <a:pt x="1169" y="478"/>
                    </a:cubicBezTo>
                    <a:cubicBezTo>
                      <a:pt x="1175" y="478"/>
                      <a:pt x="1181" y="479"/>
                      <a:pt x="1187" y="479"/>
                    </a:cubicBezTo>
                    <a:cubicBezTo>
                      <a:pt x="1656" y="508"/>
                      <a:pt x="2345" y="594"/>
                      <a:pt x="2766" y="795"/>
                    </a:cubicBezTo>
                    <a:cubicBezTo>
                      <a:pt x="2757" y="699"/>
                      <a:pt x="2709" y="603"/>
                      <a:pt x="2642" y="536"/>
                    </a:cubicBezTo>
                    <a:cubicBezTo>
                      <a:pt x="2278" y="182"/>
                      <a:pt x="1627" y="29"/>
                      <a:pt x="89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6646;p102">
                <a:extLst>
                  <a:ext uri="{FF2B5EF4-FFF2-40B4-BE49-F238E27FC236}">
                    <a16:creationId xmlns:a16="http://schemas.microsoft.com/office/drawing/2014/main" id="{4E1C2A79-0B42-F421-3182-E6B304F8FC37}"/>
                  </a:ext>
                </a:extLst>
              </p:cNvPr>
              <p:cNvSpPr/>
              <p:nvPr/>
            </p:nvSpPr>
            <p:spPr>
              <a:xfrm>
                <a:off x="7663604" y="2536126"/>
                <a:ext cx="24159" cy="48528"/>
              </a:xfrm>
              <a:custGeom>
                <a:avLst/>
                <a:gdLst/>
                <a:ahLst/>
                <a:cxnLst/>
                <a:rect l="l" t="t" r="r" b="b"/>
                <a:pathLst>
                  <a:path w="920" h="1848" extrusionOk="0">
                    <a:moveTo>
                      <a:pt x="125" y="0"/>
                    </a:moveTo>
                    <a:cubicBezTo>
                      <a:pt x="39" y="115"/>
                      <a:pt x="1" y="249"/>
                      <a:pt x="1" y="393"/>
                    </a:cubicBezTo>
                    <a:lnTo>
                      <a:pt x="1" y="1618"/>
                    </a:lnTo>
                    <a:cubicBezTo>
                      <a:pt x="1" y="1742"/>
                      <a:pt x="96" y="1847"/>
                      <a:pt x="230" y="1847"/>
                    </a:cubicBezTo>
                    <a:lnTo>
                      <a:pt x="919" y="1847"/>
                    </a:lnTo>
                    <a:lnTo>
                      <a:pt x="919" y="1082"/>
                    </a:lnTo>
                    <a:cubicBezTo>
                      <a:pt x="919" y="900"/>
                      <a:pt x="852" y="727"/>
                      <a:pt x="718" y="594"/>
                    </a:cubicBezTo>
                    <a:lnTo>
                      <a:pt x="125"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6647;p102">
                <a:extLst>
                  <a:ext uri="{FF2B5EF4-FFF2-40B4-BE49-F238E27FC236}">
                    <a16:creationId xmlns:a16="http://schemas.microsoft.com/office/drawing/2014/main" id="{5DCC43DA-287B-2BE7-A54A-02E2799BA97B}"/>
                  </a:ext>
                </a:extLst>
              </p:cNvPr>
              <p:cNvSpPr/>
              <p:nvPr/>
            </p:nvSpPr>
            <p:spPr>
              <a:xfrm>
                <a:off x="7760609" y="2536126"/>
                <a:ext cx="24159" cy="48528"/>
              </a:xfrm>
              <a:custGeom>
                <a:avLst/>
                <a:gdLst/>
                <a:ahLst/>
                <a:cxnLst/>
                <a:rect l="l" t="t" r="r" b="b"/>
                <a:pathLst>
                  <a:path w="920" h="1848" extrusionOk="0">
                    <a:moveTo>
                      <a:pt x="795" y="0"/>
                    </a:moveTo>
                    <a:lnTo>
                      <a:pt x="202" y="594"/>
                    </a:lnTo>
                    <a:cubicBezTo>
                      <a:pt x="68" y="727"/>
                      <a:pt x="1" y="900"/>
                      <a:pt x="1" y="1082"/>
                    </a:cubicBezTo>
                    <a:lnTo>
                      <a:pt x="1" y="1847"/>
                    </a:lnTo>
                    <a:lnTo>
                      <a:pt x="690" y="1847"/>
                    </a:lnTo>
                    <a:cubicBezTo>
                      <a:pt x="824" y="1847"/>
                      <a:pt x="919" y="1742"/>
                      <a:pt x="919" y="1618"/>
                    </a:cubicBezTo>
                    <a:lnTo>
                      <a:pt x="919" y="393"/>
                    </a:lnTo>
                    <a:cubicBezTo>
                      <a:pt x="919" y="249"/>
                      <a:pt x="881" y="115"/>
                      <a:pt x="795"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6648;p102">
                <a:extLst>
                  <a:ext uri="{FF2B5EF4-FFF2-40B4-BE49-F238E27FC236}">
                    <a16:creationId xmlns:a16="http://schemas.microsoft.com/office/drawing/2014/main" id="{4EF410F6-0FBD-7027-7132-26F2A21F4A55}"/>
                  </a:ext>
                </a:extLst>
              </p:cNvPr>
              <p:cNvSpPr/>
              <p:nvPr/>
            </p:nvSpPr>
            <p:spPr>
              <a:xfrm>
                <a:off x="7717884" y="2532607"/>
                <a:ext cx="12342" cy="12342"/>
              </a:xfrm>
              <a:custGeom>
                <a:avLst/>
                <a:gdLst/>
                <a:ahLst/>
                <a:cxnLst/>
                <a:rect l="l" t="t" r="r" b="b"/>
                <a:pathLst>
                  <a:path w="470" h="470" extrusionOk="0">
                    <a:moveTo>
                      <a:pt x="1" y="0"/>
                    </a:moveTo>
                    <a:lnTo>
                      <a:pt x="1" y="354"/>
                    </a:lnTo>
                    <a:cubicBezTo>
                      <a:pt x="1" y="412"/>
                      <a:pt x="58" y="469"/>
                      <a:pt x="125" y="469"/>
                    </a:cubicBezTo>
                    <a:lnTo>
                      <a:pt x="355" y="469"/>
                    </a:lnTo>
                    <a:cubicBezTo>
                      <a:pt x="422" y="469"/>
                      <a:pt x="470" y="412"/>
                      <a:pt x="470" y="354"/>
                    </a:cubicBezTo>
                    <a:lnTo>
                      <a:pt x="470"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6649;p102">
                <a:extLst>
                  <a:ext uri="{FF2B5EF4-FFF2-40B4-BE49-F238E27FC236}">
                    <a16:creationId xmlns:a16="http://schemas.microsoft.com/office/drawing/2014/main" id="{E337AB17-0C79-29B7-52D0-15A1BFD0C1CF}"/>
                  </a:ext>
                </a:extLst>
              </p:cNvPr>
              <p:cNvSpPr/>
              <p:nvPr/>
            </p:nvSpPr>
            <p:spPr>
              <a:xfrm>
                <a:off x="7699292" y="2515906"/>
                <a:ext cx="24894" cy="25446"/>
              </a:xfrm>
              <a:custGeom>
                <a:avLst/>
                <a:gdLst/>
                <a:ahLst/>
                <a:cxnLst/>
                <a:rect l="l" t="t" r="r" b="b"/>
                <a:pathLst>
                  <a:path w="948" h="969" extrusionOk="0">
                    <a:moveTo>
                      <a:pt x="220" y="0"/>
                    </a:moveTo>
                    <a:cubicBezTo>
                      <a:pt x="191" y="0"/>
                      <a:pt x="161" y="15"/>
                      <a:pt x="144" y="43"/>
                    </a:cubicBezTo>
                    <a:lnTo>
                      <a:pt x="1" y="253"/>
                    </a:lnTo>
                    <a:lnTo>
                      <a:pt x="355" y="895"/>
                    </a:lnTo>
                    <a:cubicBezTo>
                      <a:pt x="379" y="943"/>
                      <a:pt x="426" y="969"/>
                      <a:pt x="475" y="969"/>
                    </a:cubicBezTo>
                    <a:cubicBezTo>
                      <a:pt x="503" y="969"/>
                      <a:pt x="531" y="960"/>
                      <a:pt x="556" y="942"/>
                    </a:cubicBezTo>
                    <a:lnTo>
                      <a:pt x="948" y="646"/>
                    </a:lnTo>
                    <a:lnTo>
                      <a:pt x="278" y="24"/>
                    </a:lnTo>
                    <a:cubicBezTo>
                      <a:pt x="262" y="8"/>
                      <a:pt x="241" y="0"/>
                      <a:pt x="22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6650;p102">
                <a:extLst>
                  <a:ext uri="{FF2B5EF4-FFF2-40B4-BE49-F238E27FC236}">
                    <a16:creationId xmlns:a16="http://schemas.microsoft.com/office/drawing/2014/main" id="{30A9B57B-494D-9BA6-FD7B-72627CEF37BC}"/>
                  </a:ext>
                </a:extLst>
              </p:cNvPr>
              <p:cNvSpPr/>
              <p:nvPr/>
            </p:nvSpPr>
            <p:spPr>
              <a:xfrm>
                <a:off x="7724160" y="2515906"/>
                <a:ext cx="24921" cy="25446"/>
              </a:xfrm>
              <a:custGeom>
                <a:avLst/>
                <a:gdLst/>
                <a:ahLst/>
                <a:cxnLst/>
                <a:rect l="l" t="t" r="r" b="b"/>
                <a:pathLst>
                  <a:path w="949" h="969" extrusionOk="0">
                    <a:moveTo>
                      <a:pt x="729" y="0"/>
                    </a:moveTo>
                    <a:cubicBezTo>
                      <a:pt x="708" y="0"/>
                      <a:pt x="687" y="8"/>
                      <a:pt x="671" y="24"/>
                    </a:cubicBezTo>
                    <a:lnTo>
                      <a:pt x="1" y="646"/>
                    </a:lnTo>
                    <a:lnTo>
                      <a:pt x="393" y="942"/>
                    </a:lnTo>
                    <a:cubicBezTo>
                      <a:pt x="418" y="960"/>
                      <a:pt x="446" y="969"/>
                      <a:pt x="474" y="969"/>
                    </a:cubicBezTo>
                    <a:cubicBezTo>
                      <a:pt x="523" y="969"/>
                      <a:pt x="570" y="943"/>
                      <a:pt x="594" y="895"/>
                    </a:cubicBezTo>
                    <a:lnTo>
                      <a:pt x="948" y="253"/>
                    </a:lnTo>
                    <a:lnTo>
                      <a:pt x="805" y="43"/>
                    </a:lnTo>
                    <a:cubicBezTo>
                      <a:pt x="788" y="15"/>
                      <a:pt x="758" y="0"/>
                      <a:pt x="72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6651;p102">
                <a:extLst>
                  <a:ext uri="{FF2B5EF4-FFF2-40B4-BE49-F238E27FC236}">
                    <a16:creationId xmlns:a16="http://schemas.microsoft.com/office/drawing/2014/main" id="{DF880705-5DEA-F713-4808-02D58600C35E}"/>
                  </a:ext>
                </a:extLst>
              </p:cNvPr>
              <p:cNvSpPr/>
              <p:nvPr/>
            </p:nvSpPr>
            <p:spPr>
              <a:xfrm>
                <a:off x="7554547" y="2627091"/>
                <a:ext cx="30435" cy="66622"/>
              </a:xfrm>
              <a:custGeom>
                <a:avLst/>
                <a:gdLst/>
                <a:ahLst/>
                <a:cxnLst/>
                <a:rect l="l" t="t" r="r" b="b"/>
                <a:pathLst>
                  <a:path w="1159" h="2537" extrusionOk="0">
                    <a:moveTo>
                      <a:pt x="699" y="1"/>
                    </a:moveTo>
                    <a:cubicBezTo>
                      <a:pt x="316" y="1"/>
                      <a:pt x="0" y="307"/>
                      <a:pt x="0" y="699"/>
                    </a:cubicBezTo>
                    <a:lnTo>
                      <a:pt x="0" y="852"/>
                    </a:lnTo>
                    <a:cubicBezTo>
                      <a:pt x="0" y="1053"/>
                      <a:pt x="38" y="1254"/>
                      <a:pt x="96" y="1436"/>
                    </a:cubicBezTo>
                    <a:lnTo>
                      <a:pt x="459" y="2537"/>
                    </a:lnTo>
                    <a:lnTo>
                      <a:pt x="1158" y="2537"/>
                    </a:lnTo>
                    <a:lnTo>
                      <a:pt x="11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6652;p102">
                <a:extLst>
                  <a:ext uri="{FF2B5EF4-FFF2-40B4-BE49-F238E27FC236}">
                    <a16:creationId xmlns:a16="http://schemas.microsoft.com/office/drawing/2014/main" id="{1FC6FBB4-2D13-7180-D361-CB742B27C66D}"/>
                  </a:ext>
                </a:extLst>
              </p:cNvPr>
              <p:cNvSpPr/>
              <p:nvPr/>
            </p:nvSpPr>
            <p:spPr>
              <a:xfrm>
                <a:off x="7566600" y="2621051"/>
                <a:ext cx="72898" cy="72661"/>
              </a:xfrm>
              <a:custGeom>
                <a:avLst/>
                <a:gdLst/>
                <a:ahLst/>
                <a:cxnLst/>
                <a:rect l="l" t="t" r="r" b="b"/>
                <a:pathLst>
                  <a:path w="2776" h="2767" extrusionOk="0">
                    <a:moveTo>
                      <a:pt x="699" y="1"/>
                    </a:moveTo>
                    <a:cubicBezTo>
                      <a:pt x="316" y="1"/>
                      <a:pt x="0" y="307"/>
                      <a:pt x="0" y="690"/>
                    </a:cubicBezTo>
                    <a:cubicBezTo>
                      <a:pt x="0" y="948"/>
                      <a:pt x="211" y="1149"/>
                      <a:pt x="469" y="1149"/>
                    </a:cubicBezTo>
                    <a:lnTo>
                      <a:pt x="2316" y="2767"/>
                    </a:lnTo>
                    <a:lnTo>
                      <a:pt x="2699" y="1408"/>
                    </a:lnTo>
                    <a:cubicBezTo>
                      <a:pt x="2747" y="1235"/>
                      <a:pt x="2776" y="1063"/>
                      <a:pt x="2776" y="891"/>
                    </a:cubicBezTo>
                    <a:lnTo>
                      <a:pt x="2776" y="460"/>
                    </a:lnTo>
                    <a:cubicBezTo>
                      <a:pt x="2776" y="202"/>
                      <a:pt x="2565" y="1"/>
                      <a:pt x="23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6653;p102">
                <a:extLst>
                  <a:ext uri="{FF2B5EF4-FFF2-40B4-BE49-F238E27FC236}">
                    <a16:creationId xmlns:a16="http://schemas.microsoft.com/office/drawing/2014/main" id="{91E9F15F-7B96-6FB6-4849-1817F41DBDEB}"/>
                  </a:ext>
                </a:extLst>
              </p:cNvPr>
              <p:cNvSpPr/>
              <p:nvPr/>
            </p:nvSpPr>
            <p:spPr>
              <a:xfrm>
                <a:off x="7578916" y="2711779"/>
                <a:ext cx="36213" cy="26917"/>
              </a:xfrm>
              <a:custGeom>
                <a:avLst/>
                <a:gdLst/>
                <a:ahLst/>
                <a:cxnLst/>
                <a:rect l="l" t="t" r="r" b="b"/>
                <a:pathLst>
                  <a:path w="1379" h="1025" extrusionOk="0">
                    <a:moveTo>
                      <a:pt x="0" y="1"/>
                    </a:moveTo>
                    <a:lnTo>
                      <a:pt x="0" y="1025"/>
                    </a:lnTo>
                    <a:lnTo>
                      <a:pt x="1378" y="1025"/>
                    </a:lnTo>
                    <a:lnTo>
                      <a:pt x="1378"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6654;p102">
                <a:extLst>
                  <a:ext uri="{FF2B5EF4-FFF2-40B4-BE49-F238E27FC236}">
                    <a16:creationId xmlns:a16="http://schemas.microsoft.com/office/drawing/2014/main" id="{331ACEA4-9CE7-7125-0F67-922C959B56B6}"/>
                  </a:ext>
                </a:extLst>
              </p:cNvPr>
              <p:cNvSpPr/>
              <p:nvPr/>
            </p:nvSpPr>
            <p:spPr>
              <a:xfrm>
                <a:off x="7578916" y="2712042"/>
                <a:ext cx="36213" cy="14653"/>
              </a:xfrm>
              <a:custGeom>
                <a:avLst/>
                <a:gdLst/>
                <a:ahLst/>
                <a:cxnLst/>
                <a:rect l="l" t="t" r="r" b="b"/>
                <a:pathLst>
                  <a:path w="1379" h="558" extrusionOk="0">
                    <a:moveTo>
                      <a:pt x="0" y="0"/>
                    </a:moveTo>
                    <a:lnTo>
                      <a:pt x="0" y="421"/>
                    </a:lnTo>
                    <a:cubicBezTo>
                      <a:pt x="220" y="512"/>
                      <a:pt x="455" y="558"/>
                      <a:pt x="689" y="558"/>
                    </a:cubicBezTo>
                    <a:cubicBezTo>
                      <a:pt x="924" y="558"/>
                      <a:pt x="1158" y="512"/>
                      <a:pt x="1378" y="421"/>
                    </a:cubicBezTo>
                    <a:lnTo>
                      <a:pt x="1378"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6655;p102">
                <a:extLst>
                  <a:ext uri="{FF2B5EF4-FFF2-40B4-BE49-F238E27FC236}">
                    <a16:creationId xmlns:a16="http://schemas.microsoft.com/office/drawing/2014/main" id="{96083541-B8AD-6525-D82F-AA62AB259766}"/>
                  </a:ext>
                </a:extLst>
              </p:cNvPr>
              <p:cNvSpPr/>
              <p:nvPr/>
            </p:nvSpPr>
            <p:spPr>
              <a:xfrm>
                <a:off x="7536427" y="2726616"/>
                <a:ext cx="121164" cy="64101"/>
              </a:xfrm>
              <a:custGeom>
                <a:avLst/>
                <a:gdLst/>
                <a:ahLst/>
                <a:cxnLst/>
                <a:rect l="l" t="t" r="r" b="b"/>
                <a:pathLst>
                  <a:path w="4614" h="2441" extrusionOk="0">
                    <a:moveTo>
                      <a:pt x="1618" y="0"/>
                    </a:moveTo>
                    <a:lnTo>
                      <a:pt x="499" y="316"/>
                    </a:lnTo>
                    <a:cubicBezTo>
                      <a:pt x="202" y="402"/>
                      <a:pt x="1" y="670"/>
                      <a:pt x="1" y="986"/>
                    </a:cubicBezTo>
                    <a:lnTo>
                      <a:pt x="1" y="2211"/>
                    </a:lnTo>
                    <a:cubicBezTo>
                      <a:pt x="1" y="2336"/>
                      <a:pt x="106" y="2441"/>
                      <a:pt x="231" y="2441"/>
                    </a:cubicBezTo>
                    <a:lnTo>
                      <a:pt x="4384" y="2441"/>
                    </a:lnTo>
                    <a:cubicBezTo>
                      <a:pt x="4509" y="2441"/>
                      <a:pt x="4614" y="2336"/>
                      <a:pt x="4614" y="2211"/>
                    </a:cubicBezTo>
                    <a:lnTo>
                      <a:pt x="4614" y="986"/>
                    </a:lnTo>
                    <a:cubicBezTo>
                      <a:pt x="4614" y="670"/>
                      <a:pt x="4413" y="402"/>
                      <a:pt x="4116" y="316"/>
                    </a:cubicBezTo>
                    <a:lnTo>
                      <a:pt x="2996" y="0"/>
                    </a:lnTo>
                    <a:lnTo>
                      <a:pt x="2307" y="460"/>
                    </a:lnTo>
                    <a:lnTo>
                      <a:pt x="161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6656;p102">
                <a:extLst>
                  <a:ext uri="{FF2B5EF4-FFF2-40B4-BE49-F238E27FC236}">
                    <a16:creationId xmlns:a16="http://schemas.microsoft.com/office/drawing/2014/main" id="{03CDFFAA-48C7-DBD0-3CB4-1A152D970EE0}"/>
                  </a:ext>
                </a:extLst>
              </p:cNvPr>
              <p:cNvSpPr/>
              <p:nvPr/>
            </p:nvSpPr>
            <p:spPr>
              <a:xfrm>
                <a:off x="7590969" y="2738670"/>
                <a:ext cx="12106" cy="52047"/>
              </a:xfrm>
              <a:custGeom>
                <a:avLst/>
                <a:gdLst/>
                <a:ahLst/>
                <a:cxnLst/>
                <a:rect l="l" t="t" r="r" b="b"/>
                <a:pathLst>
                  <a:path w="461" h="1982" extrusionOk="0">
                    <a:moveTo>
                      <a:pt x="116" y="1"/>
                    </a:moveTo>
                    <a:lnTo>
                      <a:pt x="1" y="1982"/>
                    </a:lnTo>
                    <a:lnTo>
                      <a:pt x="460" y="1982"/>
                    </a:lnTo>
                    <a:lnTo>
                      <a:pt x="345"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6657;p102">
                <a:extLst>
                  <a:ext uri="{FF2B5EF4-FFF2-40B4-BE49-F238E27FC236}">
                    <a16:creationId xmlns:a16="http://schemas.microsoft.com/office/drawing/2014/main" id="{A3B82993-7014-655A-CF7F-BE9A380AF50B}"/>
                  </a:ext>
                </a:extLst>
              </p:cNvPr>
              <p:cNvSpPr/>
              <p:nvPr/>
            </p:nvSpPr>
            <p:spPr>
              <a:xfrm>
                <a:off x="7560560" y="2651434"/>
                <a:ext cx="72924" cy="66674"/>
              </a:xfrm>
              <a:custGeom>
                <a:avLst/>
                <a:gdLst/>
                <a:ahLst/>
                <a:cxnLst/>
                <a:rect l="l" t="t" r="r" b="b"/>
                <a:pathLst>
                  <a:path w="2777" h="2539" extrusionOk="0">
                    <a:moveTo>
                      <a:pt x="864" y="1"/>
                    </a:moveTo>
                    <a:cubicBezTo>
                      <a:pt x="748" y="1"/>
                      <a:pt x="636" y="56"/>
                      <a:pt x="556" y="136"/>
                    </a:cubicBezTo>
                    <a:lnTo>
                      <a:pt x="144" y="557"/>
                    </a:lnTo>
                    <a:cubicBezTo>
                      <a:pt x="49" y="643"/>
                      <a:pt x="1" y="758"/>
                      <a:pt x="1" y="882"/>
                    </a:cubicBezTo>
                    <a:lnTo>
                      <a:pt x="1" y="1150"/>
                    </a:lnTo>
                    <a:cubicBezTo>
                      <a:pt x="1" y="1916"/>
                      <a:pt x="623" y="2538"/>
                      <a:pt x="1388" y="2538"/>
                    </a:cubicBezTo>
                    <a:cubicBezTo>
                      <a:pt x="2154" y="2538"/>
                      <a:pt x="2776" y="1916"/>
                      <a:pt x="2776" y="1150"/>
                    </a:cubicBezTo>
                    <a:lnTo>
                      <a:pt x="2776" y="854"/>
                    </a:lnTo>
                    <a:cubicBezTo>
                      <a:pt x="2776" y="729"/>
                      <a:pt x="2728" y="614"/>
                      <a:pt x="2642" y="528"/>
                    </a:cubicBezTo>
                    <a:cubicBezTo>
                      <a:pt x="2288" y="184"/>
                      <a:pt x="1628" y="21"/>
                      <a:pt x="891" y="2"/>
                    </a:cubicBezTo>
                    <a:cubicBezTo>
                      <a:pt x="882" y="1"/>
                      <a:pt x="873" y="1"/>
                      <a:pt x="864"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6658;p102">
                <a:extLst>
                  <a:ext uri="{FF2B5EF4-FFF2-40B4-BE49-F238E27FC236}">
                    <a16:creationId xmlns:a16="http://schemas.microsoft.com/office/drawing/2014/main" id="{CF1E8EE8-D914-415C-A5CB-8FC1FB7EF711}"/>
                  </a:ext>
                </a:extLst>
              </p:cNvPr>
              <p:cNvSpPr/>
              <p:nvPr/>
            </p:nvSpPr>
            <p:spPr>
              <a:xfrm>
                <a:off x="7560560" y="2651434"/>
                <a:ext cx="72661" cy="65151"/>
              </a:xfrm>
              <a:custGeom>
                <a:avLst/>
                <a:gdLst/>
                <a:ahLst/>
                <a:cxnLst/>
                <a:rect l="l" t="t" r="r" b="b"/>
                <a:pathLst>
                  <a:path w="2767" h="2481" extrusionOk="0">
                    <a:moveTo>
                      <a:pt x="864" y="1"/>
                    </a:moveTo>
                    <a:cubicBezTo>
                      <a:pt x="748" y="1"/>
                      <a:pt x="636" y="56"/>
                      <a:pt x="556" y="136"/>
                    </a:cubicBezTo>
                    <a:lnTo>
                      <a:pt x="135" y="557"/>
                    </a:lnTo>
                    <a:cubicBezTo>
                      <a:pt x="49" y="643"/>
                      <a:pt x="1" y="758"/>
                      <a:pt x="1" y="882"/>
                    </a:cubicBezTo>
                    <a:lnTo>
                      <a:pt x="1" y="1150"/>
                    </a:lnTo>
                    <a:cubicBezTo>
                      <a:pt x="1" y="1763"/>
                      <a:pt x="412" y="2308"/>
                      <a:pt x="1006" y="2481"/>
                    </a:cubicBezTo>
                    <a:cubicBezTo>
                      <a:pt x="805" y="2232"/>
                      <a:pt x="690" y="1926"/>
                      <a:pt x="699" y="1610"/>
                    </a:cubicBezTo>
                    <a:lnTo>
                      <a:pt x="699" y="940"/>
                    </a:lnTo>
                    <a:cubicBezTo>
                      <a:pt x="699" y="683"/>
                      <a:pt x="901" y="479"/>
                      <a:pt x="1154" y="479"/>
                    </a:cubicBezTo>
                    <a:cubicBezTo>
                      <a:pt x="1165" y="479"/>
                      <a:pt x="1176" y="480"/>
                      <a:pt x="1187" y="480"/>
                    </a:cubicBezTo>
                    <a:cubicBezTo>
                      <a:pt x="1647" y="509"/>
                      <a:pt x="2345" y="586"/>
                      <a:pt x="2767" y="787"/>
                    </a:cubicBezTo>
                    <a:cubicBezTo>
                      <a:pt x="2757" y="691"/>
                      <a:pt x="2709" y="595"/>
                      <a:pt x="2642" y="528"/>
                    </a:cubicBezTo>
                    <a:cubicBezTo>
                      <a:pt x="2278" y="184"/>
                      <a:pt x="1628" y="21"/>
                      <a:pt x="891" y="2"/>
                    </a:cubicBezTo>
                    <a:cubicBezTo>
                      <a:pt x="882" y="1"/>
                      <a:pt x="873" y="1"/>
                      <a:pt x="864"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6659;p102">
                <a:extLst>
                  <a:ext uri="{FF2B5EF4-FFF2-40B4-BE49-F238E27FC236}">
                    <a16:creationId xmlns:a16="http://schemas.microsoft.com/office/drawing/2014/main" id="{5056DA4E-BE87-4C24-0DE2-B8A463057DCC}"/>
                  </a:ext>
                </a:extLst>
              </p:cNvPr>
              <p:cNvSpPr/>
              <p:nvPr/>
            </p:nvSpPr>
            <p:spPr>
              <a:xfrm>
                <a:off x="7536427" y="2741952"/>
                <a:ext cx="24159" cy="48528"/>
              </a:xfrm>
              <a:custGeom>
                <a:avLst/>
                <a:gdLst/>
                <a:ahLst/>
                <a:cxnLst/>
                <a:rect l="l" t="t" r="r" b="b"/>
                <a:pathLst>
                  <a:path w="920" h="1848" extrusionOk="0">
                    <a:moveTo>
                      <a:pt x="125" y="0"/>
                    </a:moveTo>
                    <a:cubicBezTo>
                      <a:pt x="39" y="115"/>
                      <a:pt x="1" y="249"/>
                      <a:pt x="1" y="393"/>
                    </a:cubicBezTo>
                    <a:lnTo>
                      <a:pt x="1" y="1618"/>
                    </a:lnTo>
                    <a:cubicBezTo>
                      <a:pt x="1" y="1752"/>
                      <a:pt x="97" y="1847"/>
                      <a:pt x="231" y="1847"/>
                    </a:cubicBezTo>
                    <a:lnTo>
                      <a:pt x="920" y="1847"/>
                    </a:lnTo>
                    <a:lnTo>
                      <a:pt x="920" y="1091"/>
                    </a:lnTo>
                    <a:cubicBezTo>
                      <a:pt x="920" y="900"/>
                      <a:pt x="853" y="728"/>
                      <a:pt x="719" y="594"/>
                    </a:cubicBezTo>
                    <a:lnTo>
                      <a:pt x="125"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660;p102">
                <a:extLst>
                  <a:ext uri="{FF2B5EF4-FFF2-40B4-BE49-F238E27FC236}">
                    <a16:creationId xmlns:a16="http://schemas.microsoft.com/office/drawing/2014/main" id="{B14C7492-CA80-8C84-587D-121B9E14D5D4}"/>
                  </a:ext>
                </a:extLst>
              </p:cNvPr>
              <p:cNvSpPr/>
              <p:nvPr/>
            </p:nvSpPr>
            <p:spPr>
              <a:xfrm>
                <a:off x="7633195" y="2741952"/>
                <a:ext cx="24396" cy="48528"/>
              </a:xfrm>
              <a:custGeom>
                <a:avLst/>
                <a:gdLst/>
                <a:ahLst/>
                <a:cxnLst/>
                <a:rect l="l" t="t" r="r" b="b"/>
                <a:pathLst>
                  <a:path w="929" h="1848" extrusionOk="0">
                    <a:moveTo>
                      <a:pt x="804" y="0"/>
                    </a:moveTo>
                    <a:lnTo>
                      <a:pt x="211" y="594"/>
                    </a:lnTo>
                    <a:cubicBezTo>
                      <a:pt x="77" y="728"/>
                      <a:pt x="1" y="900"/>
                      <a:pt x="10" y="1091"/>
                    </a:cubicBezTo>
                    <a:lnTo>
                      <a:pt x="10" y="1847"/>
                    </a:lnTo>
                    <a:lnTo>
                      <a:pt x="699" y="1847"/>
                    </a:lnTo>
                    <a:cubicBezTo>
                      <a:pt x="824" y="1847"/>
                      <a:pt x="929" y="1752"/>
                      <a:pt x="929" y="1618"/>
                    </a:cubicBezTo>
                    <a:lnTo>
                      <a:pt x="929" y="393"/>
                    </a:lnTo>
                    <a:cubicBezTo>
                      <a:pt x="929" y="249"/>
                      <a:pt x="891" y="115"/>
                      <a:pt x="80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6661;p102">
                <a:extLst>
                  <a:ext uri="{FF2B5EF4-FFF2-40B4-BE49-F238E27FC236}">
                    <a16:creationId xmlns:a16="http://schemas.microsoft.com/office/drawing/2014/main" id="{7E4E70C4-A7F9-022D-0BCB-86D7A67549C5}"/>
                  </a:ext>
                </a:extLst>
              </p:cNvPr>
              <p:cNvSpPr/>
              <p:nvPr/>
            </p:nvSpPr>
            <p:spPr>
              <a:xfrm>
                <a:off x="7590733" y="2738670"/>
                <a:ext cx="12342" cy="12106"/>
              </a:xfrm>
              <a:custGeom>
                <a:avLst/>
                <a:gdLst/>
                <a:ahLst/>
                <a:cxnLst/>
                <a:rect l="l" t="t" r="r" b="b"/>
                <a:pathLst>
                  <a:path w="470" h="461" extrusionOk="0">
                    <a:moveTo>
                      <a:pt x="0" y="1"/>
                    </a:moveTo>
                    <a:lnTo>
                      <a:pt x="0" y="345"/>
                    </a:lnTo>
                    <a:cubicBezTo>
                      <a:pt x="0" y="412"/>
                      <a:pt x="58" y="460"/>
                      <a:pt x="125" y="460"/>
                    </a:cubicBezTo>
                    <a:lnTo>
                      <a:pt x="354" y="460"/>
                    </a:lnTo>
                    <a:cubicBezTo>
                      <a:pt x="421" y="460"/>
                      <a:pt x="469" y="403"/>
                      <a:pt x="469" y="345"/>
                    </a:cubicBezTo>
                    <a:lnTo>
                      <a:pt x="469"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662;p102">
                <a:extLst>
                  <a:ext uri="{FF2B5EF4-FFF2-40B4-BE49-F238E27FC236}">
                    <a16:creationId xmlns:a16="http://schemas.microsoft.com/office/drawing/2014/main" id="{04865EE3-3933-B618-6343-5FD8C7D870E1}"/>
                  </a:ext>
                </a:extLst>
              </p:cNvPr>
              <p:cNvSpPr/>
              <p:nvPr/>
            </p:nvSpPr>
            <p:spPr>
              <a:xfrm>
                <a:off x="7572115" y="2721863"/>
                <a:ext cx="24921" cy="25498"/>
              </a:xfrm>
              <a:custGeom>
                <a:avLst/>
                <a:gdLst/>
                <a:ahLst/>
                <a:cxnLst/>
                <a:rect l="l" t="t" r="r" b="b"/>
                <a:pathLst>
                  <a:path w="949" h="971" extrusionOk="0">
                    <a:moveTo>
                      <a:pt x="212" y="1"/>
                    </a:moveTo>
                    <a:cubicBezTo>
                      <a:pt x="185" y="1"/>
                      <a:pt x="160" y="13"/>
                      <a:pt x="145" y="38"/>
                    </a:cubicBezTo>
                    <a:lnTo>
                      <a:pt x="1" y="258"/>
                    </a:lnTo>
                    <a:lnTo>
                      <a:pt x="355" y="899"/>
                    </a:lnTo>
                    <a:cubicBezTo>
                      <a:pt x="378" y="946"/>
                      <a:pt x="422" y="971"/>
                      <a:pt x="469" y="971"/>
                    </a:cubicBezTo>
                    <a:cubicBezTo>
                      <a:pt x="499" y="971"/>
                      <a:pt x="530" y="960"/>
                      <a:pt x="556" y="937"/>
                    </a:cubicBezTo>
                    <a:lnTo>
                      <a:pt x="948" y="641"/>
                    </a:lnTo>
                    <a:lnTo>
                      <a:pt x="278" y="28"/>
                    </a:lnTo>
                    <a:cubicBezTo>
                      <a:pt x="260" y="10"/>
                      <a:pt x="236" y="1"/>
                      <a:pt x="21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663;p102">
                <a:extLst>
                  <a:ext uri="{FF2B5EF4-FFF2-40B4-BE49-F238E27FC236}">
                    <a16:creationId xmlns:a16="http://schemas.microsoft.com/office/drawing/2014/main" id="{4A64B296-3C77-D919-2933-66EF8AF2AA31}"/>
                  </a:ext>
                </a:extLst>
              </p:cNvPr>
              <p:cNvSpPr/>
              <p:nvPr/>
            </p:nvSpPr>
            <p:spPr>
              <a:xfrm>
                <a:off x="7597009" y="2721863"/>
                <a:ext cx="24894" cy="25498"/>
              </a:xfrm>
              <a:custGeom>
                <a:avLst/>
                <a:gdLst/>
                <a:ahLst/>
                <a:cxnLst/>
                <a:rect l="l" t="t" r="r" b="b"/>
                <a:pathLst>
                  <a:path w="948" h="971" extrusionOk="0">
                    <a:moveTo>
                      <a:pt x="737" y="1"/>
                    </a:moveTo>
                    <a:cubicBezTo>
                      <a:pt x="713" y="1"/>
                      <a:pt x="688" y="10"/>
                      <a:pt x="670" y="28"/>
                    </a:cubicBezTo>
                    <a:lnTo>
                      <a:pt x="0" y="641"/>
                    </a:lnTo>
                    <a:lnTo>
                      <a:pt x="393" y="937"/>
                    </a:lnTo>
                    <a:cubicBezTo>
                      <a:pt x="419" y="960"/>
                      <a:pt x="450" y="971"/>
                      <a:pt x="480" y="971"/>
                    </a:cubicBezTo>
                    <a:cubicBezTo>
                      <a:pt x="526" y="971"/>
                      <a:pt x="571" y="946"/>
                      <a:pt x="594" y="899"/>
                    </a:cubicBezTo>
                    <a:lnTo>
                      <a:pt x="948" y="258"/>
                    </a:lnTo>
                    <a:lnTo>
                      <a:pt x="804" y="38"/>
                    </a:lnTo>
                    <a:cubicBezTo>
                      <a:pt x="789" y="13"/>
                      <a:pt x="763" y="1"/>
                      <a:pt x="737"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664;p102">
                <a:extLst>
                  <a:ext uri="{FF2B5EF4-FFF2-40B4-BE49-F238E27FC236}">
                    <a16:creationId xmlns:a16="http://schemas.microsoft.com/office/drawing/2014/main" id="{2B8D3FA9-BD58-7747-9BA3-8FB030B86EFA}"/>
                  </a:ext>
                </a:extLst>
              </p:cNvPr>
              <p:cNvSpPr/>
              <p:nvPr/>
            </p:nvSpPr>
            <p:spPr>
              <a:xfrm>
                <a:off x="7827204" y="2602958"/>
                <a:ext cx="48528" cy="42515"/>
              </a:xfrm>
              <a:custGeom>
                <a:avLst/>
                <a:gdLst/>
                <a:ahLst/>
                <a:cxnLst/>
                <a:rect l="l" t="t" r="r" b="b"/>
                <a:pathLst>
                  <a:path w="1848" h="1619" extrusionOk="0">
                    <a:moveTo>
                      <a:pt x="920" y="1"/>
                    </a:moveTo>
                    <a:cubicBezTo>
                      <a:pt x="412" y="1"/>
                      <a:pt x="1" y="365"/>
                      <a:pt x="1" y="805"/>
                    </a:cubicBezTo>
                    <a:cubicBezTo>
                      <a:pt x="1" y="1255"/>
                      <a:pt x="412" y="1618"/>
                      <a:pt x="920" y="1618"/>
                    </a:cubicBezTo>
                    <a:cubicBezTo>
                      <a:pt x="1427" y="1618"/>
                      <a:pt x="1848" y="1255"/>
                      <a:pt x="1848" y="805"/>
                    </a:cubicBezTo>
                    <a:cubicBezTo>
                      <a:pt x="1848" y="365"/>
                      <a:pt x="1427"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665;p102">
                <a:extLst>
                  <a:ext uri="{FF2B5EF4-FFF2-40B4-BE49-F238E27FC236}">
                    <a16:creationId xmlns:a16="http://schemas.microsoft.com/office/drawing/2014/main" id="{076A8919-E69A-EA90-47FF-FF321009F37C}"/>
                  </a:ext>
                </a:extLst>
              </p:cNvPr>
              <p:cNvSpPr/>
              <p:nvPr/>
            </p:nvSpPr>
            <p:spPr>
              <a:xfrm>
                <a:off x="7827204" y="2602958"/>
                <a:ext cx="33219" cy="42515"/>
              </a:xfrm>
              <a:custGeom>
                <a:avLst/>
                <a:gdLst/>
                <a:ahLst/>
                <a:cxnLst/>
                <a:rect l="l" t="t" r="r" b="b"/>
                <a:pathLst>
                  <a:path w="1265" h="1619" extrusionOk="0">
                    <a:moveTo>
                      <a:pt x="920" y="1"/>
                    </a:moveTo>
                    <a:cubicBezTo>
                      <a:pt x="412" y="1"/>
                      <a:pt x="1" y="355"/>
                      <a:pt x="1" y="805"/>
                    </a:cubicBezTo>
                    <a:cubicBezTo>
                      <a:pt x="1" y="1255"/>
                      <a:pt x="412" y="1618"/>
                      <a:pt x="920" y="1618"/>
                    </a:cubicBezTo>
                    <a:cubicBezTo>
                      <a:pt x="1034" y="1609"/>
                      <a:pt x="1159" y="1590"/>
                      <a:pt x="1264" y="1551"/>
                    </a:cubicBezTo>
                    <a:cubicBezTo>
                      <a:pt x="939" y="1456"/>
                      <a:pt x="699" y="1149"/>
                      <a:pt x="690" y="805"/>
                    </a:cubicBezTo>
                    <a:cubicBezTo>
                      <a:pt x="699" y="460"/>
                      <a:pt x="939" y="164"/>
                      <a:pt x="1264" y="58"/>
                    </a:cubicBezTo>
                    <a:cubicBezTo>
                      <a:pt x="1159" y="20"/>
                      <a:pt x="1034"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666;p102">
                <a:extLst>
                  <a:ext uri="{FF2B5EF4-FFF2-40B4-BE49-F238E27FC236}">
                    <a16:creationId xmlns:a16="http://schemas.microsoft.com/office/drawing/2014/main" id="{D00AAF2B-26FB-52DE-59C4-41F585AD2454}"/>
                  </a:ext>
                </a:extLst>
              </p:cNvPr>
              <p:cNvSpPr/>
              <p:nvPr/>
            </p:nvSpPr>
            <p:spPr>
              <a:xfrm>
                <a:off x="7796795" y="2706002"/>
                <a:ext cx="109110" cy="84715"/>
              </a:xfrm>
              <a:custGeom>
                <a:avLst/>
                <a:gdLst/>
                <a:ahLst/>
                <a:cxnLst/>
                <a:rect l="l" t="t" r="r" b="b"/>
                <a:pathLst>
                  <a:path w="4155" h="3226" extrusionOk="0">
                    <a:moveTo>
                      <a:pt x="1388" y="1"/>
                    </a:moveTo>
                    <a:lnTo>
                      <a:pt x="1388" y="690"/>
                    </a:lnTo>
                    <a:cubicBezTo>
                      <a:pt x="1379" y="862"/>
                      <a:pt x="1283" y="1025"/>
                      <a:pt x="1130" y="1101"/>
                    </a:cubicBezTo>
                    <a:lnTo>
                      <a:pt x="384" y="1474"/>
                    </a:lnTo>
                    <a:cubicBezTo>
                      <a:pt x="144" y="1589"/>
                      <a:pt x="1" y="1829"/>
                      <a:pt x="1" y="2097"/>
                    </a:cubicBezTo>
                    <a:lnTo>
                      <a:pt x="1" y="2996"/>
                    </a:lnTo>
                    <a:cubicBezTo>
                      <a:pt x="1" y="3121"/>
                      <a:pt x="106" y="3226"/>
                      <a:pt x="230" y="3226"/>
                    </a:cubicBezTo>
                    <a:lnTo>
                      <a:pt x="3925" y="3226"/>
                    </a:lnTo>
                    <a:cubicBezTo>
                      <a:pt x="4049" y="3226"/>
                      <a:pt x="4154" y="3121"/>
                      <a:pt x="4154" y="2996"/>
                    </a:cubicBezTo>
                    <a:lnTo>
                      <a:pt x="4154" y="2097"/>
                    </a:lnTo>
                    <a:cubicBezTo>
                      <a:pt x="4154" y="1829"/>
                      <a:pt x="4011" y="1589"/>
                      <a:pt x="3781" y="1474"/>
                    </a:cubicBezTo>
                    <a:lnTo>
                      <a:pt x="3035" y="1101"/>
                    </a:lnTo>
                    <a:cubicBezTo>
                      <a:pt x="2872" y="1025"/>
                      <a:pt x="2776" y="862"/>
                      <a:pt x="2776" y="690"/>
                    </a:cubicBezTo>
                    <a:lnTo>
                      <a:pt x="277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667;p102">
                <a:extLst>
                  <a:ext uri="{FF2B5EF4-FFF2-40B4-BE49-F238E27FC236}">
                    <a16:creationId xmlns:a16="http://schemas.microsoft.com/office/drawing/2014/main" id="{6A987246-9C15-E314-405F-6D9A2ECA9ADA}"/>
                  </a:ext>
                </a:extLst>
              </p:cNvPr>
              <p:cNvSpPr/>
              <p:nvPr/>
            </p:nvSpPr>
            <p:spPr>
              <a:xfrm>
                <a:off x="7832745" y="2706002"/>
                <a:ext cx="37210" cy="24159"/>
              </a:xfrm>
              <a:custGeom>
                <a:avLst/>
                <a:gdLst/>
                <a:ahLst/>
                <a:cxnLst/>
                <a:rect l="l" t="t" r="r" b="b"/>
                <a:pathLst>
                  <a:path w="1417" h="920" extrusionOk="0">
                    <a:moveTo>
                      <a:pt x="19" y="1"/>
                    </a:moveTo>
                    <a:lnTo>
                      <a:pt x="19" y="690"/>
                    </a:lnTo>
                    <a:cubicBezTo>
                      <a:pt x="10" y="718"/>
                      <a:pt x="10" y="747"/>
                      <a:pt x="0" y="776"/>
                    </a:cubicBezTo>
                    <a:cubicBezTo>
                      <a:pt x="230" y="872"/>
                      <a:pt x="469" y="919"/>
                      <a:pt x="709" y="919"/>
                    </a:cubicBezTo>
                    <a:cubicBezTo>
                      <a:pt x="948" y="919"/>
                      <a:pt x="1187" y="872"/>
                      <a:pt x="1417" y="776"/>
                    </a:cubicBezTo>
                    <a:cubicBezTo>
                      <a:pt x="1407" y="747"/>
                      <a:pt x="1407" y="718"/>
                      <a:pt x="1407" y="690"/>
                    </a:cubicBezTo>
                    <a:lnTo>
                      <a:pt x="140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668;p102">
                <a:extLst>
                  <a:ext uri="{FF2B5EF4-FFF2-40B4-BE49-F238E27FC236}">
                    <a16:creationId xmlns:a16="http://schemas.microsoft.com/office/drawing/2014/main" id="{20F4DCCF-30FE-E07B-3860-A7AF0D55309B}"/>
                  </a:ext>
                </a:extLst>
              </p:cNvPr>
              <p:cNvSpPr/>
              <p:nvPr/>
            </p:nvSpPr>
            <p:spPr>
              <a:xfrm>
                <a:off x="7797058" y="2737672"/>
                <a:ext cx="109084" cy="53045"/>
              </a:xfrm>
              <a:custGeom>
                <a:avLst/>
                <a:gdLst/>
                <a:ahLst/>
                <a:cxnLst/>
                <a:rect l="l" t="t" r="r" b="b"/>
                <a:pathLst>
                  <a:path w="4154" h="2020" extrusionOk="0">
                    <a:moveTo>
                      <a:pt x="910" y="1"/>
                    </a:moveTo>
                    <a:lnTo>
                      <a:pt x="383" y="268"/>
                    </a:lnTo>
                    <a:cubicBezTo>
                      <a:pt x="144" y="383"/>
                      <a:pt x="0" y="623"/>
                      <a:pt x="0" y="891"/>
                    </a:cubicBezTo>
                    <a:lnTo>
                      <a:pt x="0" y="1790"/>
                    </a:lnTo>
                    <a:cubicBezTo>
                      <a:pt x="0" y="1915"/>
                      <a:pt x="106" y="2020"/>
                      <a:pt x="230" y="2020"/>
                    </a:cubicBezTo>
                    <a:lnTo>
                      <a:pt x="3915" y="2020"/>
                    </a:lnTo>
                    <a:cubicBezTo>
                      <a:pt x="4049" y="2020"/>
                      <a:pt x="4154" y="1915"/>
                      <a:pt x="4154" y="1790"/>
                    </a:cubicBezTo>
                    <a:lnTo>
                      <a:pt x="4154" y="891"/>
                    </a:lnTo>
                    <a:cubicBezTo>
                      <a:pt x="4154" y="623"/>
                      <a:pt x="4001" y="383"/>
                      <a:pt x="3771" y="268"/>
                    </a:cubicBezTo>
                    <a:lnTo>
                      <a:pt x="3235" y="1"/>
                    </a:lnTo>
                    <a:cubicBezTo>
                      <a:pt x="2962" y="422"/>
                      <a:pt x="2517" y="632"/>
                      <a:pt x="2072" y="632"/>
                    </a:cubicBezTo>
                    <a:cubicBezTo>
                      <a:pt x="1627" y="632"/>
                      <a:pt x="1182" y="422"/>
                      <a:pt x="910"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669;p102">
                <a:extLst>
                  <a:ext uri="{FF2B5EF4-FFF2-40B4-BE49-F238E27FC236}">
                    <a16:creationId xmlns:a16="http://schemas.microsoft.com/office/drawing/2014/main" id="{50ECFF21-3CC6-07E3-6C4C-F0AD9405AE18}"/>
                  </a:ext>
                </a:extLst>
              </p:cNvPr>
              <p:cNvSpPr/>
              <p:nvPr/>
            </p:nvSpPr>
            <p:spPr>
              <a:xfrm>
                <a:off x="7809111" y="2621051"/>
                <a:ext cx="84715" cy="84741"/>
              </a:xfrm>
              <a:custGeom>
                <a:avLst/>
                <a:gdLst/>
                <a:ahLst/>
                <a:cxnLst/>
                <a:rect l="l" t="t" r="r" b="b"/>
                <a:pathLst>
                  <a:path w="3226" h="3227" extrusionOk="0">
                    <a:moveTo>
                      <a:pt x="1609" y="1"/>
                    </a:moveTo>
                    <a:cubicBezTo>
                      <a:pt x="719" y="1"/>
                      <a:pt x="1" y="728"/>
                      <a:pt x="1" y="1618"/>
                    </a:cubicBezTo>
                    <a:cubicBezTo>
                      <a:pt x="1" y="2508"/>
                      <a:pt x="719" y="3226"/>
                      <a:pt x="1609" y="3226"/>
                    </a:cubicBezTo>
                    <a:cubicBezTo>
                      <a:pt x="2499" y="3226"/>
                      <a:pt x="3226" y="2508"/>
                      <a:pt x="3226" y="1618"/>
                    </a:cubicBezTo>
                    <a:cubicBezTo>
                      <a:pt x="3226" y="728"/>
                      <a:pt x="2499" y="1"/>
                      <a:pt x="16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670;p102">
                <a:extLst>
                  <a:ext uri="{FF2B5EF4-FFF2-40B4-BE49-F238E27FC236}">
                    <a16:creationId xmlns:a16="http://schemas.microsoft.com/office/drawing/2014/main" id="{6FA83C2E-C51C-53F3-432B-0D1CE47AE638}"/>
                  </a:ext>
                </a:extLst>
              </p:cNvPr>
              <p:cNvSpPr/>
              <p:nvPr/>
            </p:nvSpPr>
            <p:spPr>
              <a:xfrm>
                <a:off x="7824447" y="2621051"/>
                <a:ext cx="71138" cy="76443"/>
              </a:xfrm>
              <a:custGeom>
                <a:avLst/>
                <a:gdLst/>
                <a:ahLst/>
                <a:cxnLst/>
                <a:rect l="l" t="t" r="r" b="b"/>
                <a:pathLst>
                  <a:path w="2709" h="2911" extrusionOk="0">
                    <a:moveTo>
                      <a:pt x="1034" y="1"/>
                    </a:moveTo>
                    <a:cubicBezTo>
                      <a:pt x="259" y="1"/>
                      <a:pt x="1" y="1063"/>
                      <a:pt x="699" y="1408"/>
                    </a:cubicBezTo>
                    <a:cubicBezTo>
                      <a:pt x="718" y="1417"/>
                      <a:pt x="737" y="1427"/>
                      <a:pt x="757" y="1427"/>
                    </a:cubicBezTo>
                    <a:lnTo>
                      <a:pt x="1560" y="2891"/>
                    </a:lnTo>
                    <a:cubicBezTo>
                      <a:pt x="1560" y="2891"/>
                      <a:pt x="1781" y="2901"/>
                      <a:pt x="1991" y="2910"/>
                    </a:cubicBezTo>
                    <a:cubicBezTo>
                      <a:pt x="2460" y="2556"/>
                      <a:pt x="2709" y="1972"/>
                      <a:pt x="2623" y="1389"/>
                    </a:cubicBezTo>
                    <a:cubicBezTo>
                      <a:pt x="2527" y="728"/>
                      <a:pt x="2039" y="192"/>
                      <a:pt x="1388" y="39"/>
                    </a:cubicBezTo>
                    <a:cubicBezTo>
                      <a:pt x="1273" y="20"/>
                      <a:pt x="1149" y="1"/>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671;p102">
                <a:extLst>
                  <a:ext uri="{FF2B5EF4-FFF2-40B4-BE49-F238E27FC236}">
                    <a16:creationId xmlns:a16="http://schemas.microsoft.com/office/drawing/2014/main" id="{B2300C6F-FF74-C7D2-F25B-0E222BF89C04}"/>
                  </a:ext>
                </a:extLst>
              </p:cNvPr>
              <p:cNvSpPr/>
              <p:nvPr/>
            </p:nvSpPr>
            <p:spPr>
              <a:xfrm>
                <a:off x="7814888" y="2658393"/>
                <a:ext cx="72661" cy="59715"/>
              </a:xfrm>
              <a:custGeom>
                <a:avLst/>
                <a:gdLst/>
                <a:ahLst/>
                <a:cxnLst/>
                <a:rect l="l" t="t" r="r" b="b"/>
                <a:pathLst>
                  <a:path w="2767" h="2274" extrusionOk="0">
                    <a:moveTo>
                      <a:pt x="1075" y="1"/>
                    </a:moveTo>
                    <a:cubicBezTo>
                      <a:pt x="986" y="1"/>
                      <a:pt x="903" y="49"/>
                      <a:pt x="862" y="139"/>
                    </a:cubicBezTo>
                    <a:cubicBezTo>
                      <a:pt x="786" y="292"/>
                      <a:pt x="680" y="436"/>
                      <a:pt x="546" y="550"/>
                    </a:cubicBezTo>
                    <a:cubicBezTo>
                      <a:pt x="422" y="656"/>
                      <a:pt x="288" y="751"/>
                      <a:pt x="135" y="828"/>
                    </a:cubicBezTo>
                    <a:cubicBezTo>
                      <a:pt x="49" y="876"/>
                      <a:pt x="1" y="971"/>
                      <a:pt x="20" y="1067"/>
                    </a:cubicBezTo>
                    <a:cubicBezTo>
                      <a:pt x="106" y="1756"/>
                      <a:pt x="699" y="2273"/>
                      <a:pt x="1389" y="2273"/>
                    </a:cubicBezTo>
                    <a:cubicBezTo>
                      <a:pt x="2106" y="2263"/>
                      <a:pt x="2709" y="1718"/>
                      <a:pt x="2767" y="1000"/>
                    </a:cubicBezTo>
                    <a:cubicBezTo>
                      <a:pt x="2767" y="924"/>
                      <a:pt x="2738" y="857"/>
                      <a:pt x="2690" y="809"/>
                    </a:cubicBezTo>
                    <a:cubicBezTo>
                      <a:pt x="2231" y="426"/>
                      <a:pt x="1695" y="158"/>
                      <a:pt x="1121" y="5"/>
                    </a:cubicBezTo>
                    <a:cubicBezTo>
                      <a:pt x="1105" y="2"/>
                      <a:pt x="1090" y="1"/>
                      <a:pt x="107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6672;p102">
                <a:extLst>
                  <a:ext uri="{FF2B5EF4-FFF2-40B4-BE49-F238E27FC236}">
                    <a16:creationId xmlns:a16="http://schemas.microsoft.com/office/drawing/2014/main" id="{1D15FA30-A54D-E2BE-37F3-AE8F6C007D5F}"/>
                  </a:ext>
                </a:extLst>
              </p:cNvPr>
              <p:cNvSpPr/>
              <p:nvPr/>
            </p:nvSpPr>
            <p:spPr>
              <a:xfrm>
                <a:off x="7815151" y="2658393"/>
                <a:ext cx="72661" cy="59190"/>
              </a:xfrm>
              <a:custGeom>
                <a:avLst/>
                <a:gdLst/>
                <a:ahLst/>
                <a:cxnLst/>
                <a:rect l="l" t="t" r="r" b="b"/>
                <a:pathLst>
                  <a:path w="2767" h="2254" extrusionOk="0">
                    <a:moveTo>
                      <a:pt x="1065" y="1"/>
                    </a:moveTo>
                    <a:cubicBezTo>
                      <a:pt x="976" y="1"/>
                      <a:pt x="893" y="49"/>
                      <a:pt x="852" y="139"/>
                    </a:cubicBezTo>
                    <a:cubicBezTo>
                      <a:pt x="795" y="244"/>
                      <a:pt x="728" y="349"/>
                      <a:pt x="642" y="445"/>
                    </a:cubicBezTo>
                    <a:cubicBezTo>
                      <a:pt x="613" y="483"/>
                      <a:pt x="575" y="512"/>
                      <a:pt x="536" y="550"/>
                    </a:cubicBezTo>
                    <a:cubicBezTo>
                      <a:pt x="412" y="656"/>
                      <a:pt x="278" y="751"/>
                      <a:pt x="134" y="828"/>
                    </a:cubicBezTo>
                    <a:cubicBezTo>
                      <a:pt x="48" y="866"/>
                      <a:pt x="0" y="962"/>
                      <a:pt x="10" y="1067"/>
                    </a:cubicBezTo>
                    <a:cubicBezTo>
                      <a:pt x="96" y="1670"/>
                      <a:pt x="565" y="2158"/>
                      <a:pt x="1178" y="2254"/>
                    </a:cubicBezTo>
                    <a:cubicBezTo>
                      <a:pt x="862" y="2062"/>
                      <a:pt x="680" y="1708"/>
                      <a:pt x="699" y="1345"/>
                    </a:cubicBezTo>
                    <a:lnTo>
                      <a:pt x="699" y="1019"/>
                    </a:lnTo>
                    <a:cubicBezTo>
                      <a:pt x="747" y="981"/>
                      <a:pt x="804" y="943"/>
                      <a:pt x="852" y="895"/>
                    </a:cubicBezTo>
                    <a:cubicBezTo>
                      <a:pt x="977" y="780"/>
                      <a:pt x="1091" y="656"/>
                      <a:pt x="1187" y="512"/>
                    </a:cubicBezTo>
                    <a:cubicBezTo>
                      <a:pt x="1618" y="646"/>
                      <a:pt x="2029" y="866"/>
                      <a:pt x="2383" y="1163"/>
                    </a:cubicBezTo>
                    <a:cubicBezTo>
                      <a:pt x="2422" y="1201"/>
                      <a:pt x="2537" y="1306"/>
                      <a:pt x="2661" y="1421"/>
                    </a:cubicBezTo>
                    <a:cubicBezTo>
                      <a:pt x="2718" y="1287"/>
                      <a:pt x="2747" y="1144"/>
                      <a:pt x="2766" y="1000"/>
                    </a:cubicBezTo>
                    <a:cubicBezTo>
                      <a:pt x="2766" y="924"/>
                      <a:pt x="2738" y="857"/>
                      <a:pt x="2680" y="809"/>
                    </a:cubicBezTo>
                    <a:cubicBezTo>
                      <a:pt x="2221" y="426"/>
                      <a:pt x="1685" y="158"/>
                      <a:pt x="1111" y="5"/>
                    </a:cubicBezTo>
                    <a:cubicBezTo>
                      <a:pt x="1095" y="2"/>
                      <a:pt x="1080" y="1"/>
                      <a:pt x="106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6673;p102">
                <a:extLst>
                  <a:ext uri="{FF2B5EF4-FFF2-40B4-BE49-F238E27FC236}">
                    <a16:creationId xmlns:a16="http://schemas.microsoft.com/office/drawing/2014/main" id="{5C9B43A1-B56D-CE7D-BDA0-F81E71A2BCC4}"/>
                  </a:ext>
                </a:extLst>
              </p:cNvPr>
              <p:cNvSpPr/>
              <p:nvPr/>
            </p:nvSpPr>
            <p:spPr>
              <a:xfrm>
                <a:off x="7796795" y="2749988"/>
                <a:ext cx="24422" cy="40729"/>
              </a:xfrm>
              <a:custGeom>
                <a:avLst/>
                <a:gdLst/>
                <a:ahLst/>
                <a:cxnLst/>
                <a:rect l="l" t="t" r="r" b="b"/>
                <a:pathLst>
                  <a:path w="930" h="1551" extrusionOk="0">
                    <a:moveTo>
                      <a:pt x="144" y="0"/>
                    </a:moveTo>
                    <a:cubicBezTo>
                      <a:pt x="49" y="125"/>
                      <a:pt x="1" y="268"/>
                      <a:pt x="1" y="422"/>
                    </a:cubicBezTo>
                    <a:lnTo>
                      <a:pt x="1" y="1321"/>
                    </a:lnTo>
                    <a:cubicBezTo>
                      <a:pt x="1" y="1446"/>
                      <a:pt x="106" y="1551"/>
                      <a:pt x="230" y="1551"/>
                    </a:cubicBezTo>
                    <a:lnTo>
                      <a:pt x="929" y="1551"/>
                    </a:lnTo>
                    <a:lnTo>
                      <a:pt x="929" y="852"/>
                    </a:lnTo>
                    <a:cubicBezTo>
                      <a:pt x="920" y="709"/>
                      <a:pt x="862" y="575"/>
                      <a:pt x="747" y="489"/>
                    </a:cubicBezTo>
                    <a:lnTo>
                      <a:pt x="144"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6674;p102">
                <a:extLst>
                  <a:ext uri="{FF2B5EF4-FFF2-40B4-BE49-F238E27FC236}">
                    <a16:creationId xmlns:a16="http://schemas.microsoft.com/office/drawing/2014/main" id="{2E05DA86-2E6D-2C81-E489-82A9D3E5E12A}"/>
                  </a:ext>
                </a:extLst>
              </p:cNvPr>
              <p:cNvSpPr/>
              <p:nvPr/>
            </p:nvSpPr>
            <p:spPr>
              <a:xfrm>
                <a:off x="7881746" y="2749988"/>
                <a:ext cx="24159" cy="40729"/>
              </a:xfrm>
              <a:custGeom>
                <a:avLst/>
                <a:gdLst/>
                <a:ahLst/>
                <a:cxnLst/>
                <a:rect l="l" t="t" r="r" b="b"/>
                <a:pathLst>
                  <a:path w="920" h="1551" extrusionOk="0">
                    <a:moveTo>
                      <a:pt x="785" y="0"/>
                    </a:moveTo>
                    <a:lnTo>
                      <a:pt x="173" y="489"/>
                    </a:lnTo>
                    <a:cubicBezTo>
                      <a:pt x="68" y="575"/>
                      <a:pt x="1" y="709"/>
                      <a:pt x="1" y="852"/>
                    </a:cubicBezTo>
                    <a:lnTo>
                      <a:pt x="1" y="1551"/>
                    </a:lnTo>
                    <a:lnTo>
                      <a:pt x="690" y="1551"/>
                    </a:lnTo>
                    <a:cubicBezTo>
                      <a:pt x="814" y="1551"/>
                      <a:pt x="919" y="1446"/>
                      <a:pt x="919" y="1321"/>
                    </a:cubicBezTo>
                    <a:lnTo>
                      <a:pt x="919" y="422"/>
                    </a:lnTo>
                    <a:cubicBezTo>
                      <a:pt x="919" y="268"/>
                      <a:pt x="871" y="125"/>
                      <a:pt x="785"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7" name="ZoneTexte 56">
            <a:extLst>
              <a:ext uri="{FF2B5EF4-FFF2-40B4-BE49-F238E27FC236}">
                <a16:creationId xmlns:a16="http://schemas.microsoft.com/office/drawing/2014/main" id="{E73E77FA-A2CC-8E23-95D0-213C04057841}"/>
              </a:ext>
            </a:extLst>
          </p:cNvPr>
          <p:cNvSpPr txBox="1"/>
          <p:nvPr/>
        </p:nvSpPr>
        <p:spPr>
          <a:xfrm>
            <a:off x="883658" y="1795263"/>
            <a:ext cx="2214574" cy="646331"/>
          </a:xfrm>
          <a:prstGeom prst="rect">
            <a:avLst/>
          </a:prstGeom>
          <a:noFill/>
        </p:spPr>
        <p:txBody>
          <a:bodyPr wrap="square" rtlCol="0">
            <a:spAutoFit/>
          </a:bodyPr>
          <a:lstStyle/>
          <a:p>
            <a:r>
              <a:rPr lang="fr-FR" sz="1200" b="1" dirty="0">
                <a:solidFill>
                  <a:schemeClr val="bg1"/>
                </a:solidFill>
                <a:latin typeface="Raleway" pitchFamily="2" charset="77"/>
              </a:rPr>
              <a:t>Une meilleure réponse aux besoins des acteurs publics et économiques </a:t>
            </a:r>
          </a:p>
        </p:txBody>
      </p:sp>
      <p:sp>
        <p:nvSpPr>
          <p:cNvPr id="58" name="ZoneTexte 57">
            <a:extLst>
              <a:ext uri="{FF2B5EF4-FFF2-40B4-BE49-F238E27FC236}">
                <a16:creationId xmlns:a16="http://schemas.microsoft.com/office/drawing/2014/main" id="{B6D9549A-9A33-C227-F4CA-F73B2C1FBEE2}"/>
              </a:ext>
            </a:extLst>
          </p:cNvPr>
          <p:cNvSpPr txBox="1"/>
          <p:nvPr/>
        </p:nvSpPr>
        <p:spPr>
          <a:xfrm>
            <a:off x="221095" y="2355883"/>
            <a:ext cx="3195222" cy="1384995"/>
          </a:xfrm>
          <a:prstGeom prst="rect">
            <a:avLst/>
          </a:prstGeom>
          <a:noFill/>
        </p:spPr>
        <p:txBody>
          <a:bodyPr wrap="square" rtlCol="0">
            <a:spAutoFit/>
          </a:bodyPr>
          <a:lstStyle/>
          <a:p>
            <a:r>
              <a:rPr lang="fr-FR" sz="1200" dirty="0">
                <a:solidFill>
                  <a:schemeClr val="bg1"/>
                </a:solidFill>
                <a:latin typeface="Raleway" pitchFamily="2" charset="77"/>
              </a:rPr>
              <a:t>La création des deux sous-directions distinctes permet d’apporter une réponse plus adaptée aux spécificités juridiques et aux risques propres de chaque acteur.</a:t>
            </a:r>
          </a:p>
          <a:p>
            <a:r>
              <a:rPr lang="fr-FR" sz="1200" dirty="0">
                <a:solidFill>
                  <a:schemeClr val="bg1"/>
                </a:solidFill>
                <a:latin typeface="Raleway" pitchFamily="2" charset="77"/>
              </a:rPr>
              <a:t>Les missions de contrôle et de conseil </a:t>
            </a:r>
          </a:p>
          <a:p>
            <a:r>
              <a:rPr lang="fr-FR" sz="1200" dirty="0">
                <a:solidFill>
                  <a:schemeClr val="bg1"/>
                </a:solidFill>
                <a:latin typeface="Raleway" pitchFamily="2" charset="77"/>
              </a:rPr>
              <a:t>sont désormais mieux articulées et complémentaires.   </a:t>
            </a:r>
          </a:p>
        </p:txBody>
      </p:sp>
      <p:sp>
        <p:nvSpPr>
          <p:cNvPr id="111" name="ZoneTexte 110">
            <a:extLst>
              <a:ext uri="{FF2B5EF4-FFF2-40B4-BE49-F238E27FC236}">
                <a16:creationId xmlns:a16="http://schemas.microsoft.com/office/drawing/2014/main" id="{14191B86-54EA-1800-BA84-69E3646078A5}"/>
              </a:ext>
            </a:extLst>
          </p:cNvPr>
          <p:cNvSpPr txBox="1"/>
          <p:nvPr/>
        </p:nvSpPr>
        <p:spPr>
          <a:xfrm>
            <a:off x="903803" y="3963300"/>
            <a:ext cx="2077334" cy="646331"/>
          </a:xfrm>
          <a:prstGeom prst="rect">
            <a:avLst/>
          </a:prstGeom>
          <a:noFill/>
        </p:spPr>
        <p:txBody>
          <a:bodyPr wrap="square" rtlCol="0">
            <a:spAutoFit/>
          </a:bodyPr>
          <a:lstStyle/>
          <a:p>
            <a:r>
              <a:rPr lang="fr-FR" sz="1200" b="1" dirty="0">
                <a:solidFill>
                  <a:schemeClr val="bg1"/>
                </a:solidFill>
                <a:latin typeface="Raleway" pitchFamily="2" charset="77"/>
              </a:rPr>
              <a:t>Des contrôles qui alimentent directement les actions de conseil </a:t>
            </a:r>
          </a:p>
        </p:txBody>
      </p:sp>
      <p:sp>
        <p:nvSpPr>
          <p:cNvPr id="112" name="ZoneTexte 111">
            <a:extLst>
              <a:ext uri="{FF2B5EF4-FFF2-40B4-BE49-F238E27FC236}">
                <a16:creationId xmlns:a16="http://schemas.microsoft.com/office/drawing/2014/main" id="{4DD3E8B8-A60C-B647-CA31-8428229B5E57}"/>
              </a:ext>
            </a:extLst>
          </p:cNvPr>
          <p:cNvSpPr txBox="1"/>
          <p:nvPr/>
        </p:nvSpPr>
        <p:spPr>
          <a:xfrm>
            <a:off x="303254" y="4683891"/>
            <a:ext cx="3039238" cy="1200329"/>
          </a:xfrm>
          <a:prstGeom prst="rect">
            <a:avLst/>
          </a:prstGeom>
          <a:noFill/>
        </p:spPr>
        <p:txBody>
          <a:bodyPr wrap="square" rtlCol="0">
            <a:spAutoFit/>
          </a:bodyPr>
          <a:lstStyle/>
          <a:p>
            <a:r>
              <a:rPr lang="fr-FR" sz="1200" dirty="0">
                <a:solidFill>
                  <a:schemeClr val="bg1"/>
                </a:solidFill>
                <a:latin typeface="Raleway" pitchFamily="2" charset="77"/>
              </a:rPr>
              <a:t>Les enseignements tirés des contrôles sont désormais anonymisés et systématiquement exploités pour enrichir les recommandations et les accompagnements proposés aux acteurs concernés. </a:t>
            </a:r>
          </a:p>
        </p:txBody>
      </p:sp>
      <p:sp>
        <p:nvSpPr>
          <p:cNvPr id="5" name="Organigramme : Connecteur 4">
            <a:extLst>
              <a:ext uri="{FF2B5EF4-FFF2-40B4-BE49-F238E27FC236}">
                <a16:creationId xmlns:a16="http://schemas.microsoft.com/office/drawing/2014/main" id="{0B068965-683D-6E05-4761-862B47D1DCA7}"/>
              </a:ext>
            </a:extLst>
          </p:cNvPr>
          <p:cNvSpPr/>
          <p:nvPr/>
        </p:nvSpPr>
        <p:spPr>
          <a:xfrm>
            <a:off x="303254" y="3931928"/>
            <a:ext cx="607377" cy="505631"/>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Organigramme : Connecteur 113">
            <a:extLst>
              <a:ext uri="{FF2B5EF4-FFF2-40B4-BE49-F238E27FC236}">
                <a16:creationId xmlns:a16="http://schemas.microsoft.com/office/drawing/2014/main" id="{5D2B6C2B-79A9-5A0D-EBAD-23D9C264ADCA}"/>
              </a:ext>
            </a:extLst>
          </p:cNvPr>
          <p:cNvSpPr/>
          <p:nvPr/>
        </p:nvSpPr>
        <p:spPr>
          <a:xfrm>
            <a:off x="8702924" y="1726494"/>
            <a:ext cx="607377" cy="505631"/>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ZoneTexte 114">
            <a:extLst>
              <a:ext uri="{FF2B5EF4-FFF2-40B4-BE49-F238E27FC236}">
                <a16:creationId xmlns:a16="http://schemas.microsoft.com/office/drawing/2014/main" id="{B43A8319-1181-338D-4138-11C3C746A504}"/>
              </a:ext>
            </a:extLst>
          </p:cNvPr>
          <p:cNvSpPr txBox="1"/>
          <p:nvPr/>
        </p:nvSpPr>
        <p:spPr>
          <a:xfrm>
            <a:off x="9352045" y="1751980"/>
            <a:ext cx="2730526" cy="461665"/>
          </a:xfrm>
          <a:prstGeom prst="rect">
            <a:avLst/>
          </a:prstGeom>
          <a:noFill/>
        </p:spPr>
        <p:txBody>
          <a:bodyPr wrap="square" rtlCol="0">
            <a:spAutoFit/>
          </a:bodyPr>
          <a:lstStyle/>
          <a:p>
            <a:r>
              <a:rPr lang="fr-FR" sz="1200" b="1" dirty="0">
                <a:solidFill>
                  <a:schemeClr val="bg1"/>
                </a:solidFill>
                <a:latin typeface="Raleway" pitchFamily="2" charset="77"/>
              </a:rPr>
              <a:t>Des activités transversales renforcées </a:t>
            </a:r>
          </a:p>
        </p:txBody>
      </p:sp>
      <p:sp>
        <p:nvSpPr>
          <p:cNvPr id="116" name="ZoneTexte 115">
            <a:extLst>
              <a:ext uri="{FF2B5EF4-FFF2-40B4-BE49-F238E27FC236}">
                <a16:creationId xmlns:a16="http://schemas.microsoft.com/office/drawing/2014/main" id="{8EBBE480-CBDD-D534-4A0C-DA1DF51F1D25}"/>
              </a:ext>
            </a:extLst>
          </p:cNvPr>
          <p:cNvSpPr txBox="1"/>
          <p:nvPr/>
        </p:nvSpPr>
        <p:spPr>
          <a:xfrm>
            <a:off x="8550290" y="2278890"/>
            <a:ext cx="3191944" cy="1384995"/>
          </a:xfrm>
          <a:prstGeom prst="rect">
            <a:avLst/>
          </a:prstGeom>
          <a:noFill/>
        </p:spPr>
        <p:txBody>
          <a:bodyPr wrap="square" rtlCol="0">
            <a:spAutoFit/>
          </a:bodyPr>
          <a:lstStyle/>
          <a:p>
            <a:r>
              <a:rPr lang="fr-FR" sz="1200" dirty="0">
                <a:solidFill>
                  <a:schemeClr val="bg1"/>
                </a:solidFill>
                <a:latin typeface="Raleway" pitchFamily="2" charset="77"/>
              </a:rPr>
              <a:t>L’observatoire des atteintes à la probité </a:t>
            </a:r>
          </a:p>
          <a:p>
            <a:r>
              <a:rPr lang="fr-FR" sz="1200" dirty="0">
                <a:solidFill>
                  <a:schemeClr val="bg1"/>
                </a:solidFill>
                <a:latin typeface="Raleway" pitchFamily="2" charset="77"/>
              </a:rPr>
              <a:t>a été consolidé et produit désormais </a:t>
            </a:r>
          </a:p>
          <a:p>
            <a:r>
              <a:rPr lang="fr-FR" sz="1200" dirty="0">
                <a:solidFill>
                  <a:schemeClr val="bg1"/>
                </a:solidFill>
                <a:latin typeface="Raleway" pitchFamily="2" charset="77"/>
              </a:rPr>
              <a:t>des analyses statistiques approfondies. </a:t>
            </a:r>
          </a:p>
          <a:p>
            <a:r>
              <a:rPr lang="fr-FR" sz="1200" dirty="0">
                <a:solidFill>
                  <a:schemeClr val="bg1"/>
                </a:solidFill>
                <a:latin typeface="Raleway" pitchFamily="2" charset="77"/>
              </a:rPr>
              <a:t>Les fonctions juridique, communication </a:t>
            </a:r>
          </a:p>
          <a:p>
            <a:r>
              <a:rPr lang="fr-FR" sz="1200" dirty="0">
                <a:solidFill>
                  <a:schemeClr val="bg1"/>
                </a:solidFill>
                <a:latin typeface="Raleway" pitchFamily="2" charset="77"/>
              </a:rPr>
              <a:t>et coopération internationale ont été renforcées pour soutenir l’ensemble des missions de l’Agence. </a:t>
            </a:r>
          </a:p>
        </p:txBody>
      </p:sp>
      <p:grpSp>
        <p:nvGrpSpPr>
          <p:cNvPr id="121" name="Google Shape;23001;p106">
            <a:extLst>
              <a:ext uri="{FF2B5EF4-FFF2-40B4-BE49-F238E27FC236}">
                <a16:creationId xmlns:a16="http://schemas.microsoft.com/office/drawing/2014/main" id="{C5AF5E87-DC4D-B6C1-EBAD-9B98F9A4CB3C}"/>
              </a:ext>
            </a:extLst>
          </p:cNvPr>
          <p:cNvGrpSpPr/>
          <p:nvPr/>
        </p:nvGrpSpPr>
        <p:grpSpPr>
          <a:xfrm>
            <a:off x="8798911" y="1853318"/>
            <a:ext cx="370130" cy="287264"/>
            <a:chOff x="5632602" y="2025510"/>
            <a:chExt cx="370130" cy="287264"/>
          </a:xfrm>
        </p:grpSpPr>
        <p:sp>
          <p:nvSpPr>
            <p:cNvPr id="122" name="Google Shape;23002;p106">
              <a:extLst>
                <a:ext uri="{FF2B5EF4-FFF2-40B4-BE49-F238E27FC236}">
                  <a16:creationId xmlns:a16="http://schemas.microsoft.com/office/drawing/2014/main" id="{0FB2F0DD-1A35-0B4B-3EF2-BFB06831D662}"/>
                </a:ext>
              </a:extLst>
            </p:cNvPr>
            <p:cNvSpPr/>
            <p:nvPr/>
          </p:nvSpPr>
          <p:spPr>
            <a:xfrm>
              <a:off x="5695046" y="2050493"/>
              <a:ext cx="296701" cy="191501"/>
            </a:xfrm>
            <a:custGeom>
              <a:avLst/>
              <a:gdLst/>
              <a:ahLst/>
              <a:cxnLst/>
              <a:rect l="l" t="t" r="r" b="b"/>
              <a:pathLst>
                <a:path w="11318" h="7305" extrusionOk="0">
                  <a:moveTo>
                    <a:pt x="0" y="0"/>
                  </a:moveTo>
                  <a:lnTo>
                    <a:pt x="0" y="4649"/>
                  </a:lnTo>
                  <a:lnTo>
                    <a:pt x="780" y="4649"/>
                  </a:lnTo>
                  <a:lnTo>
                    <a:pt x="780" y="5168"/>
                  </a:lnTo>
                  <a:lnTo>
                    <a:pt x="996" y="5240"/>
                  </a:lnTo>
                  <a:cubicBezTo>
                    <a:pt x="1126" y="5284"/>
                    <a:pt x="1242" y="5327"/>
                    <a:pt x="1357" y="5399"/>
                  </a:cubicBezTo>
                  <a:lnTo>
                    <a:pt x="1559" y="5500"/>
                  </a:lnTo>
                  <a:lnTo>
                    <a:pt x="1920" y="5139"/>
                  </a:lnTo>
                  <a:lnTo>
                    <a:pt x="2498" y="5717"/>
                  </a:lnTo>
                  <a:lnTo>
                    <a:pt x="2137" y="6078"/>
                  </a:lnTo>
                  <a:lnTo>
                    <a:pt x="2238" y="6280"/>
                  </a:lnTo>
                  <a:cubicBezTo>
                    <a:pt x="2310" y="6395"/>
                    <a:pt x="2353" y="6511"/>
                    <a:pt x="2397" y="6641"/>
                  </a:cubicBezTo>
                  <a:lnTo>
                    <a:pt x="2454" y="6857"/>
                  </a:lnTo>
                  <a:lnTo>
                    <a:pt x="2974" y="6857"/>
                  </a:lnTo>
                  <a:lnTo>
                    <a:pt x="2974" y="7305"/>
                  </a:lnTo>
                  <a:lnTo>
                    <a:pt x="11318" y="7305"/>
                  </a:lnTo>
                  <a:lnTo>
                    <a:pt x="11318" y="0"/>
                  </a:ln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23003;p106">
              <a:extLst>
                <a:ext uri="{FF2B5EF4-FFF2-40B4-BE49-F238E27FC236}">
                  <a16:creationId xmlns:a16="http://schemas.microsoft.com/office/drawing/2014/main" id="{88CCF14D-FEBD-DB91-4B8E-A6B6DAB50A55}"/>
                </a:ext>
              </a:extLst>
            </p:cNvPr>
            <p:cNvSpPr/>
            <p:nvPr/>
          </p:nvSpPr>
          <p:spPr>
            <a:xfrm>
              <a:off x="5735522" y="2241967"/>
              <a:ext cx="50359" cy="23882"/>
            </a:xfrm>
            <a:custGeom>
              <a:avLst/>
              <a:gdLst/>
              <a:ahLst/>
              <a:cxnLst/>
              <a:rect l="l" t="t" r="r" b="b"/>
              <a:pathLst>
                <a:path w="1921" h="911" extrusionOk="0">
                  <a:moveTo>
                    <a:pt x="1098" y="1"/>
                  </a:moveTo>
                  <a:lnTo>
                    <a:pt x="1098" y="30"/>
                  </a:lnTo>
                  <a:lnTo>
                    <a:pt x="434" y="30"/>
                  </a:lnTo>
                  <a:lnTo>
                    <a:pt x="434" y="44"/>
                  </a:lnTo>
                  <a:cubicBezTo>
                    <a:pt x="405" y="376"/>
                    <a:pt x="261" y="679"/>
                    <a:pt x="1" y="910"/>
                  </a:cubicBezTo>
                  <a:lnTo>
                    <a:pt x="1228" y="910"/>
                  </a:lnTo>
                  <a:cubicBezTo>
                    <a:pt x="1271" y="780"/>
                    <a:pt x="1329" y="650"/>
                    <a:pt x="1358" y="520"/>
                  </a:cubicBezTo>
                  <a:lnTo>
                    <a:pt x="1921" y="520"/>
                  </a:lnTo>
                  <a:lnTo>
                    <a:pt x="1921" y="1"/>
                  </a:ln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23004;p106">
              <a:extLst>
                <a:ext uri="{FF2B5EF4-FFF2-40B4-BE49-F238E27FC236}">
                  <a16:creationId xmlns:a16="http://schemas.microsoft.com/office/drawing/2014/main" id="{8564E058-839E-604D-05DD-4088C53F18A0}"/>
                </a:ext>
              </a:extLst>
            </p:cNvPr>
            <p:cNvSpPr/>
            <p:nvPr/>
          </p:nvSpPr>
          <p:spPr>
            <a:xfrm>
              <a:off x="5746899" y="2179156"/>
              <a:ext cx="38982" cy="62470"/>
            </a:xfrm>
            <a:custGeom>
              <a:avLst/>
              <a:gdLst/>
              <a:ahLst/>
              <a:cxnLst/>
              <a:rect l="l" t="t" r="r" b="b"/>
              <a:pathLst>
                <a:path w="1487" h="2383" extrusionOk="0">
                  <a:moveTo>
                    <a:pt x="274" y="0"/>
                  </a:moveTo>
                  <a:lnTo>
                    <a:pt x="0" y="275"/>
                  </a:lnTo>
                  <a:lnTo>
                    <a:pt x="534" y="809"/>
                  </a:lnTo>
                  <a:lnTo>
                    <a:pt x="173" y="1170"/>
                  </a:lnTo>
                  <a:lnTo>
                    <a:pt x="274" y="1357"/>
                  </a:lnTo>
                  <a:cubicBezTo>
                    <a:pt x="332" y="1473"/>
                    <a:pt x="390" y="1603"/>
                    <a:pt x="419" y="1718"/>
                  </a:cubicBezTo>
                  <a:lnTo>
                    <a:pt x="491" y="1935"/>
                  </a:lnTo>
                  <a:lnTo>
                    <a:pt x="1010" y="1935"/>
                  </a:lnTo>
                  <a:lnTo>
                    <a:pt x="1010" y="2382"/>
                  </a:lnTo>
                  <a:lnTo>
                    <a:pt x="1487" y="2382"/>
                  </a:lnTo>
                  <a:lnTo>
                    <a:pt x="1487" y="1790"/>
                  </a:lnTo>
                  <a:lnTo>
                    <a:pt x="924" y="1790"/>
                  </a:lnTo>
                  <a:cubicBezTo>
                    <a:pt x="881" y="1574"/>
                    <a:pt x="794" y="1386"/>
                    <a:pt x="678" y="1199"/>
                  </a:cubicBezTo>
                  <a:lnTo>
                    <a:pt x="1083" y="809"/>
                  </a:lnTo>
                  <a:lnTo>
                    <a:pt x="274"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23005;p106">
              <a:extLst>
                <a:ext uri="{FF2B5EF4-FFF2-40B4-BE49-F238E27FC236}">
                  <a16:creationId xmlns:a16="http://schemas.microsoft.com/office/drawing/2014/main" id="{023D23CF-8F49-0132-E72F-A1E2D2F95443}"/>
                </a:ext>
              </a:extLst>
            </p:cNvPr>
            <p:cNvSpPr/>
            <p:nvPr/>
          </p:nvSpPr>
          <p:spPr>
            <a:xfrm>
              <a:off x="5698821" y="2168565"/>
              <a:ext cx="42783" cy="26136"/>
            </a:xfrm>
            <a:custGeom>
              <a:avLst/>
              <a:gdLst/>
              <a:ahLst/>
              <a:cxnLst/>
              <a:rect l="l" t="t" r="r" b="b"/>
              <a:pathLst>
                <a:path w="1632" h="997" extrusionOk="0">
                  <a:moveTo>
                    <a:pt x="1" y="0"/>
                  </a:moveTo>
                  <a:lnTo>
                    <a:pt x="1" y="159"/>
                  </a:lnTo>
                  <a:lnTo>
                    <a:pt x="636" y="159"/>
                  </a:lnTo>
                  <a:lnTo>
                    <a:pt x="636" y="679"/>
                  </a:lnTo>
                  <a:lnTo>
                    <a:pt x="852" y="736"/>
                  </a:lnTo>
                  <a:cubicBezTo>
                    <a:pt x="982" y="780"/>
                    <a:pt x="1098" y="823"/>
                    <a:pt x="1213" y="895"/>
                  </a:cubicBezTo>
                  <a:lnTo>
                    <a:pt x="1415" y="996"/>
                  </a:lnTo>
                  <a:lnTo>
                    <a:pt x="1632" y="765"/>
                  </a:lnTo>
                  <a:cubicBezTo>
                    <a:pt x="1473" y="679"/>
                    <a:pt x="1300" y="607"/>
                    <a:pt x="1127" y="563"/>
                  </a:cubicBezTo>
                  <a:lnTo>
                    <a:pt x="1127"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23006;p106">
              <a:extLst>
                <a:ext uri="{FF2B5EF4-FFF2-40B4-BE49-F238E27FC236}">
                  <a16:creationId xmlns:a16="http://schemas.microsoft.com/office/drawing/2014/main" id="{11768E4D-3063-D74E-FD28-9A22D41AF74D}"/>
                </a:ext>
              </a:extLst>
            </p:cNvPr>
            <p:cNvSpPr/>
            <p:nvPr/>
          </p:nvSpPr>
          <p:spPr>
            <a:xfrm>
              <a:off x="5695046" y="2050493"/>
              <a:ext cx="9857" cy="118099"/>
            </a:xfrm>
            <a:custGeom>
              <a:avLst/>
              <a:gdLst/>
              <a:ahLst/>
              <a:cxnLst/>
              <a:rect l="l" t="t" r="r" b="b"/>
              <a:pathLst>
                <a:path w="376" h="4505" extrusionOk="0">
                  <a:moveTo>
                    <a:pt x="0" y="0"/>
                  </a:moveTo>
                  <a:lnTo>
                    <a:pt x="0" y="4504"/>
                  </a:lnTo>
                  <a:lnTo>
                    <a:pt x="376" y="4504"/>
                  </a:lnTo>
                  <a:lnTo>
                    <a:pt x="376" y="0"/>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23007;p106">
              <a:extLst>
                <a:ext uri="{FF2B5EF4-FFF2-40B4-BE49-F238E27FC236}">
                  <a16:creationId xmlns:a16="http://schemas.microsoft.com/office/drawing/2014/main" id="{AC7F1BFC-C25E-73CB-EC1E-C8AE0159F021}"/>
                </a:ext>
              </a:extLst>
            </p:cNvPr>
            <p:cNvSpPr/>
            <p:nvPr/>
          </p:nvSpPr>
          <p:spPr>
            <a:xfrm>
              <a:off x="5695046" y="2049732"/>
              <a:ext cx="296701" cy="9857"/>
            </a:xfrm>
            <a:custGeom>
              <a:avLst/>
              <a:gdLst/>
              <a:ahLst/>
              <a:cxnLst/>
              <a:rect l="l" t="t" r="r" b="b"/>
              <a:pathLst>
                <a:path w="11318" h="376" extrusionOk="0">
                  <a:moveTo>
                    <a:pt x="0" y="1"/>
                  </a:moveTo>
                  <a:lnTo>
                    <a:pt x="0" y="376"/>
                  </a:lnTo>
                  <a:lnTo>
                    <a:pt x="11318" y="376"/>
                  </a:lnTo>
                  <a:lnTo>
                    <a:pt x="11318" y="1"/>
                  </a:lnTo>
                  <a:close/>
                </a:path>
              </a:pathLst>
            </a:custGeom>
            <a:solidFill>
              <a:srgbClr val="B3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3008;p106">
              <a:extLst>
                <a:ext uri="{FF2B5EF4-FFF2-40B4-BE49-F238E27FC236}">
                  <a16:creationId xmlns:a16="http://schemas.microsoft.com/office/drawing/2014/main" id="{212D6A48-1EF3-4CB7-C8AF-0CED1966436A}"/>
                </a:ext>
              </a:extLst>
            </p:cNvPr>
            <p:cNvSpPr/>
            <p:nvPr/>
          </p:nvSpPr>
          <p:spPr>
            <a:xfrm>
              <a:off x="5725324" y="2240473"/>
              <a:ext cx="277014" cy="26503"/>
            </a:xfrm>
            <a:custGeom>
              <a:avLst/>
              <a:gdLst/>
              <a:ahLst/>
              <a:cxnLst/>
              <a:rect l="l" t="t" r="r" b="b"/>
              <a:pathLst>
                <a:path w="10567" h="1011" extrusionOk="0">
                  <a:moveTo>
                    <a:pt x="1487" y="0"/>
                  </a:moveTo>
                  <a:cubicBezTo>
                    <a:pt x="1458" y="0"/>
                    <a:pt x="1444" y="14"/>
                    <a:pt x="1429" y="43"/>
                  </a:cubicBezTo>
                  <a:lnTo>
                    <a:pt x="477" y="43"/>
                  </a:lnTo>
                  <a:cubicBezTo>
                    <a:pt x="462" y="43"/>
                    <a:pt x="433" y="58"/>
                    <a:pt x="433" y="87"/>
                  </a:cubicBezTo>
                  <a:lnTo>
                    <a:pt x="433" y="159"/>
                  </a:lnTo>
                  <a:lnTo>
                    <a:pt x="433" y="188"/>
                  </a:lnTo>
                  <a:lnTo>
                    <a:pt x="433" y="202"/>
                  </a:lnTo>
                  <a:lnTo>
                    <a:pt x="433" y="217"/>
                  </a:lnTo>
                  <a:cubicBezTo>
                    <a:pt x="404" y="505"/>
                    <a:pt x="260" y="765"/>
                    <a:pt x="29" y="924"/>
                  </a:cubicBezTo>
                  <a:cubicBezTo>
                    <a:pt x="0" y="953"/>
                    <a:pt x="15" y="1010"/>
                    <a:pt x="58" y="1010"/>
                  </a:cubicBezTo>
                  <a:lnTo>
                    <a:pt x="10524" y="1010"/>
                  </a:lnTo>
                  <a:cubicBezTo>
                    <a:pt x="10553" y="1010"/>
                    <a:pt x="10567" y="996"/>
                    <a:pt x="10567" y="967"/>
                  </a:cubicBezTo>
                  <a:lnTo>
                    <a:pt x="10567" y="58"/>
                  </a:lnTo>
                  <a:cubicBezTo>
                    <a:pt x="10567" y="29"/>
                    <a:pt x="10553" y="14"/>
                    <a:pt x="10538" y="0"/>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3009;p106">
              <a:extLst>
                <a:ext uri="{FF2B5EF4-FFF2-40B4-BE49-F238E27FC236}">
                  <a16:creationId xmlns:a16="http://schemas.microsoft.com/office/drawing/2014/main" id="{750B656D-073C-A42A-9C31-EE4D7F3C193A}"/>
                </a:ext>
              </a:extLst>
            </p:cNvPr>
            <p:cNvSpPr/>
            <p:nvPr/>
          </p:nvSpPr>
          <p:spPr>
            <a:xfrm>
              <a:off x="5684062" y="2025510"/>
              <a:ext cx="318670" cy="26136"/>
            </a:xfrm>
            <a:custGeom>
              <a:avLst/>
              <a:gdLst/>
              <a:ahLst/>
              <a:cxnLst/>
              <a:rect l="l" t="t" r="r" b="b"/>
              <a:pathLst>
                <a:path w="12156" h="997" extrusionOk="0">
                  <a:moveTo>
                    <a:pt x="44" y="1"/>
                  </a:moveTo>
                  <a:cubicBezTo>
                    <a:pt x="15" y="1"/>
                    <a:pt x="1" y="15"/>
                    <a:pt x="1" y="44"/>
                  </a:cubicBezTo>
                  <a:lnTo>
                    <a:pt x="1" y="953"/>
                  </a:lnTo>
                  <a:cubicBezTo>
                    <a:pt x="1" y="982"/>
                    <a:pt x="15" y="997"/>
                    <a:pt x="44" y="997"/>
                  </a:cubicBezTo>
                  <a:lnTo>
                    <a:pt x="12112" y="997"/>
                  </a:lnTo>
                  <a:cubicBezTo>
                    <a:pt x="12127" y="997"/>
                    <a:pt x="12155" y="982"/>
                    <a:pt x="12155" y="953"/>
                  </a:cubicBezTo>
                  <a:lnTo>
                    <a:pt x="12155" y="44"/>
                  </a:lnTo>
                  <a:cubicBezTo>
                    <a:pt x="12155" y="15"/>
                    <a:pt x="12127" y="1"/>
                    <a:pt x="12112" y="1"/>
                  </a:cubicBezTo>
                  <a:close/>
                </a:path>
              </a:pathLst>
            </a:custGeom>
            <a:solidFill>
              <a:srgbClr val="627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23010;p106">
              <a:extLst>
                <a:ext uri="{FF2B5EF4-FFF2-40B4-BE49-F238E27FC236}">
                  <a16:creationId xmlns:a16="http://schemas.microsoft.com/office/drawing/2014/main" id="{06A00DEA-D5F6-D7FD-0AC5-6EDECE2560A5}"/>
                </a:ext>
              </a:extLst>
            </p:cNvPr>
            <p:cNvSpPr/>
            <p:nvPr/>
          </p:nvSpPr>
          <p:spPr>
            <a:xfrm>
              <a:off x="5804022" y="2150005"/>
              <a:ext cx="25009" cy="58328"/>
            </a:xfrm>
            <a:custGeom>
              <a:avLst/>
              <a:gdLst/>
              <a:ahLst/>
              <a:cxnLst/>
              <a:rect l="l" t="t" r="r" b="b"/>
              <a:pathLst>
                <a:path w="954" h="2225" extrusionOk="0">
                  <a:moveTo>
                    <a:pt x="1" y="1"/>
                  </a:moveTo>
                  <a:lnTo>
                    <a:pt x="1" y="2224"/>
                  </a:lnTo>
                  <a:lnTo>
                    <a:pt x="953" y="2224"/>
                  </a:lnTo>
                  <a:lnTo>
                    <a:pt x="953"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23011;p106">
              <a:extLst>
                <a:ext uri="{FF2B5EF4-FFF2-40B4-BE49-F238E27FC236}">
                  <a16:creationId xmlns:a16="http://schemas.microsoft.com/office/drawing/2014/main" id="{8E0869AB-45F9-582A-AC96-9CB6957B048C}"/>
                </a:ext>
              </a:extLst>
            </p:cNvPr>
            <p:cNvSpPr/>
            <p:nvPr/>
          </p:nvSpPr>
          <p:spPr>
            <a:xfrm>
              <a:off x="5846779" y="2125048"/>
              <a:ext cx="25009" cy="83285"/>
            </a:xfrm>
            <a:custGeom>
              <a:avLst/>
              <a:gdLst/>
              <a:ahLst/>
              <a:cxnLst/>
              <a:rect l="l" t="t" r="r" b="b"/>
              <a:pathLst>
                <a:path w="954" h="3177" extrusionOk="0">
                  <a:moveTo>
                    <a:pt x="1" y="0"/>
                  </a:moveTo>
                  <a:lnTo>
                    <a:pt x="1" y="3176"/>
                  </a:lnTo>
                  <a:lnTo>
                    <a:pt x="954" y="3176"/>
                  </a:lnTo>
                  <a:lnTo>
                    <a:pt x="954" y="0"/>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23012;p106">
              <a:extLst>
                <a:ext uri="{FF2B5EF4-FFF2-40B4-BE49-F238E27FC236}">
                  <a16:creationId xmlns:a16="http://schemas.microsoft.com/office/drawing/2014/main" id="{DFC12995-CC8F-8B5D-94B6-B017A5F9EC30}"/>
                </a:ext>
              </a:extLst>
            </p:cNvPr>
            <p:cNvSpPr/>
            <p:nvPr/>
          </p:nvSpPr>
          <p:spPr>
            <a:xfrm>
              <a:off x="5888408" y="2140174"/>
              <a:ext cx="25009" cy="68159"/>
            </a:xfrm>
            <a:custGeom>
              <a:avLst/>
              <a:gdLst/>
              <a:ahLst/>
              <a:cxnLst/>
              <a:rect l="l" t="t" r="r" b="b"/>
              <a:pathLst>
                <a:path w="954" h="2600" extrusionOk="0">
                  <a:moveTo>
                    <a:pt x="1" y="1"/>
                  </a:moveTo>
                  <a:lnTo>
                    <a:pt x="1" y="2599"/>
                  </a:lnTo>
                  <a:lnTo>
                    <a:pt x="954" y="2599"/>
                  </a:lnTo>
                  <a:lnTo>
                    <a:pt x="954"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23013;p106">
              <a:extLst>
                <a:ext uri="{FF2B5EF4-FFF2-40B4-BE49-F238E27FC236}">
                  <a16:creationId xmlns:a16="http://schemas.microsoft.com/office/drawing/2014/main" id="{8C81512D-3A23-4C3E-7B54-8AD7CB87F5D9}"/>
                </a:ext>
              </a:extLst>
            </p:cNvPr>
            <p:cNvSpPr/>
            <p:nvPr/>
          </p:nvSpPr>
          <p:spPr>
            <a:xfrm>
              <a:off x="5932318" y="2090995"/>
              <a:ext cx="25009" cy="117338"/>
            </a:xfrm>
            <a:custGeom>
              <a:avLst/>
              <a:gdLst/>
              <a:ahLst/>
              <a:cxnLst/>
              <a:rect l="l" t="t" r="r" b="b"/>
              <a:pathLst>
                <a:path w="954" h="4476" extrusionOk="0">
                  <a:moveTo>
                    <a:pt x="0" y="0"/>
                  </a:moveTo>
                  <a:lnTo>
                    <a:pt x="0" y="4475"/>
                  </a:lnTo>
                  <a:lnTo>
                    <a:pt x="953" y="4475"/>
                  </a:lnTo>
                  <a:lnTo>
                    <a:pt x="953"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23014;p106">
              <a:extLst>
                <a:ext uri="{FF2B5EF4-FFF2-40B4-BE49-F238E27FC236}">
                  <a16:creationId xmlns:a16="http://schemas.microsoft.com/office/drawing/2014/main" id="{5A263D52-535F-34B7-4083-CF0B2DC58479}"/>
                </a:ext>
              </a:extLst>
            </p:cNvPr>
            <p:cNvSpPr/>
            <p:nvPr/>
          </p:nvSpPr>
          <p:spPr>
            <a:xfrm>
              <a:off x="5719636" y="2082658"/>
              <a:ext cx="47711" cy="11744"/>
            </a:xfrm>
            <a:custGeom>
              <a:avLst/>
              <a:gdLst/>
              <a:ahLst/>
              <a:cxnLst/>
              <a:rect l="l" t="t" r="r" b="b"/>
              <a:pathLst>
                <a:path w="1820" h="448" extrusionOk="0">
                  <a:moveTo>
                    <a:pt x="304" y="0"/>
                  </a:moveTo>
                  <a:cubicBezTo>
                    <a:pt x="1" y="0"/>
                    <a:pt x="1" y="448"/>
                    <a:pt x="304" y="448"/>
                  </a:cubicBezTo>
                  <a:lnTo>
                    <a:pt x="1516" y="448"/>
                  </a:lnTo>
                  <a:cubicBezTo>
                    <a:pt x="1820" y="448"/>
                    <a:pt x="1820" y="0"/>
                    <a:pt x="1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3015;p106">
              <a:extLst>
                <a:ext uri="{FF2B5EF4-FFF2-40B4-BE49-F238E27FC236}">
                  <a16:creationId xmlns:a16="http://schemas.microsoft.com/office/drawing/2014/main" id="{2404F7CA-08E7-ACDE-6463-53F4A8EAC48C}"/>
                </a:ext>
              </a:extLst>
            </p:cNvPr>
            <p:cNvSpPr/>
            <p:nvPr/>
          </p:nvSpPr>
          <p:spPr>
            <a:xfrm>
              <a:off x="5719636" y="2102346"/>
              <a:ext cx="65118" cy="12138"/>
            </a:xfrm>
            <a:custGeom>
              <a:avLst/>
              <a:gdLst/>
              <a:ahLst/>
              <a:cxnLst/>
              <a:rect l="l" t="t" r="r" b="b"/>
              <a:pathLst>
                <a:path w="2484" h="463" extrusionOk="0">
                  <a:moveTo>
                    <a:pt x="304" y="0"/>
                  </a:moveTo>
                  <a:cubicBezTo>
                    <a:pt x="1" y="0"/>
                    <a:pt x="1" y="462"/>
                    <a:pt x="304" y="462"/>
                  </a:cubicBezTo>
                  <a:lnTo>
                    <a:pt x="2180" y="462"/>
                  </a:lnTo>
                  <a:cubicBezTo>
                    <a:pt x="2484" y="462"/>
                    <a:pt x="2484" y="0"/>
                    <a:pt x="2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23016;p106">
              <a:extLst>
                <a:ext uri="{FF2B5EF4-FFF2-40B4-BE49-F238E27FC236}">
                  <a16:creationId xmlns:a16="http://schemas.microsoft.com/office/drawing/2014/main" id="{1B2116B0-C7A4-7C20-ACF2-EF99F3019734}"/>
                </a:ext>
              </a:extLst>
            </p:cNvPr>
            <p:cNvSpPr/>
            <p:nvPr/>
          </p:nvSpPr>
          <p:spPr>
            <a:xfrm>
              <a:off x="5719636" y="2122374"/>
              <a:ext cx="65118" cy="11771"/>
            </a:xfrm>
            <a:custGeom>
              <a:avLst/>
              <a:gdLst/>
              <a:ahLst/>
              <a:cxnLst/>
              <a:rect l="l" t="t" r="r" b="b"/>
              <a:pathLst>
                <a:path w="2484" h="449" extrusionOk="0">
                  <a:moveTo>
                    <a:pt x="2194" y="1"/>
                  </a:moveTo>
                  <a:cubicBezTo>
                    <a:pt x="2190" y="1"/>
                    <a:pt x="2185" y="1"/>
                    <a:pt x="2180" y="1"/>
                  </a:cubicBezTo>
                  <a:lnTo>
                    <a:pt x="304" y="1"/>
                  </a:lnTo>
                  <a:cubicBezTo>
                    <a:pt x="1" y="1"/>
                    <a:pt x="1" y="449"/>
                    <a:pt x="304" y="449"/>
                  </a:cubicBezTo>
                  <a:lnTo>
                    <a:pt x="2180" y="449"/>
                  </a:lnTo>
                  <a:cubicBezTo>
                    <a:pt x="2479" y="449"/>
                    <a:pt x="2483" y="1"/>
                    <a:pt x="2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23017;p106">
              <a:extLst>
                <a:ext uri="{FF2B5EF4-FFF2-40B4-BE49-F238E27FC236}">
                  <a16:creationId xmlns:a16="http://schemas.microsoft.com/office/drawing/2014/main" id="{DFC5FB78-BD8A-B80E-668A-F667C856999F}"/>
                </a:ext>
              </a:extLst>
            </p:cNvPr>
            <p:cNvSpPr/>
            <p:nvPr/>
          </p:nvSpPr>
          <p:spPr>
            <a:xfrm>
              <a:off x="5719636" y="2142062"/>
              <a:ext cx="65118" cy="12138"/>
            </a:xfrm>
            <a:custGeom>
              <a:avLst/>
              <a:gdLst/>
              <a:ahLst/>
              <a:cxnLst/>
              <a:rect l="l" t="t" r="r" b="b"/>
              <a:pathLst>
                <a:path w="2484" h="463" extrusionOk="0">
                  <a:moveTo>
                    <a:pt x="304" y="1"/>
                  </a:moveTo>
                  <a:cubicBezTo>
                    <a:pt x="1" y="1"/>
                    <a:pt x="1" y="463"/>
                    <a:pt x="304" y="463"/>
                  </a:cubicBezTo>
                  <a:lnTo>
                    <a:pt x="2180" y="463"/>
                  </a:lnTo>
                  <a:cubicBezTo>
                    <a:pt x="2484" y="448"/>
                    <a:pt x="2484" y="1"/>
                    <a:pt x="2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23018;p106">
              <a:extLst>
                <a:ext uri="{FF2B5EF4-FFF2-40B4-BE49-F238E27FC236}">
                  <a16:creationId xmlns:a16="http://schemas.microsoft.com/office/drawing/2014/main" id="{42BED145-DC16-0DDB-16A3-4D0257177D19}"/>
                </a:ext>
              </a:extLst>
            </p:cNvPr>
            <p:cNvSpPr/>
            <p:nvPr/>
          </p:nvSpPr>
          <p:spPr>
            <a:xfrm>
              <a:off x="5632602" y="2168172"/>
              <a:ext cx="144576" cy="144602"/>
            </a:xfrm>
            <a:custGeom>
              <a:avLst/>
              <a:gdLst/>
              <a:ahLst/>
              <a:cxnLst/>
              <a:rect l="l" t="t" r="r" b="b"/>
              <a:pathLst>
                <a:path w="5515" h="5516" extrusionOk="0">
                  <a:moveTo>
                    <a:pt x="3133" y="1748"/>
                  </a:moveTo>
                  <a:lnTo>
                    <a:pt x="3162" y="1762"/>
                  </a:lnTo>
                  <a:lnTo>
                    <a:pt x="3191" y="1776"/>
                  </a:lnTo>
                  <a:lnTo>
                    <a:pt x="3220" y="1776"/>
                  </a:lnTo>
                  <a:lnTo>
                    <a:pt x="3248" y="1791"/>
                  </a:lnTo>
                  <a:lnTo>
                    <a:pt x="3263" y="1805"/>
                  </a:lnTo>
                  <a:lnTo>
                    <a:pt x="3292" y="1820"/>
                  </a:lnTo>
                  <a:lnTo>
                    <a:pt x="3321" y="1834"/>
                  </a:lnTo>
                  <a:lnTo>
                    <a:pt x="3335" y="1849"/>
                  </a:lnTo>
                  <a:lnTo>
                    <a:pt x="3364" y="1863"/>
                  </a:lnTo>
                  <a:lnTo>
                    <a:pt x="3378" y="1863"/>
                  </a:lnTo>
                  <a:lnTo>
                    <a:pt x="3407" y="1877"/>
                  </a:lnTo>
                  <a:lnTo>
                    <a:pt x="3422" y="1892"/>
                  </a:lnTo>
                  <a:lnTo>
                    <a:pt x="3451" y="1906"/>
                  </a:lnTo>
                  <a:lnTo>
                    <a:pt x="3465" y="1921"/>
                  </a:lnTo>
                  <a:lnTo>
                    <a:pt x="3479" y="1935"/>
                  </a:lnTo>
                  <a:lnTo>
                    <a:pt x="3494" y="1950"/>
                  </a:lnTo>
                  <a:lnTo>
                    <a:pt x="3523" y="1979"/>
                  </a:lnTo>
                  <a:lnTo>
                    <a:pt x="3552" y="1993"/>
                  </a:lnTo>
                  <a:lnTo>
                    <a:pt x="3580" y="2022"/>
                  </a:lnTo>
                  <a:lnTo>
                    <a:pt x="3580" y="2036"/>
                  </a:lnTo>
                  <a:lnTo>
                    <a:pt x="3609" y="2051"/>
                  </a:lnTo>
                  <a:lnTo>
                    <a:pt x="3609" y="2065"/>
                  </a:lnTo>
                  <a:lnTo>
                    <a:pt x="3638" y="2080"/>
                  </a:lnTo>
                  <a:lnTo>
                    <a:pt x="3638" y="2094"/>
                  </a:lnTo>
                  <a:lnTo>
                    <a:pt x="3653" y="2123"/>
                  </a:lnTo>
                  <a:lnTo>
                    <a:pt x="3667" y="2137"/>
                  </a:lnTo>
                  <a:lnTo>
                    <a:pt x="3696" y="2152"/>
                  </a:lnTo>
                  <a:lnTo>
                    <a:pt x="3710" y="2181"/>
                  </a:lnTo>
                  <a:lnTo>
                    <a:pt x="3725" y="2195"/>
                  </a:lnTo>
                  <a:lnTo>
                    <a:pt x="3739" y="2224"/>
                  </a:lnTo>
                  <a:lnTo>
                    <a:pt x="3754" y="2253"/>
                  </a:lnTo>
                  <a:lnTo>
                    <a:pt x="3768" y="2267"/>
                  </a:lnTo>
                  <a:lnTo>
                    <a:pt x="3768" y="2296"/>
                  </a:lnTo>
                  <a:lnTo>
                    <a:pt x="3783" y="2325"/>
                  </a:lnTo>
                  <a:lnTo>
                    <a:pt x="3797" y="2339"/>
                  </a:lnTo>
                  <a:lnTo>
                    <a:pt x="3811" y="2368"/>
                  </a:lnTo>
                  <a:lnTo>
                    <a:pt x="3811" y="2397"/>
                  </a:lnTo>
                  <a:lnTo>
                    <a:pt x="3826" y="2412"/>
                  </a:lnTo>
                  <a:lnTo>
                    <a:pt x="3826" y="2440"/>
                  </a:lnTo>
                  <a:lnTo>
                    <a:pt x="3826" y="2469"/>
                  </a:lnTo>
                  <a:lnTo>
                    <a:pt x="3826" y="2498"/>
                  </a:lnTo>
                  <a:lnTo>
                    <a:pt x="3826" y="2513"/>
                  </a:lnTo>
                  <a:lnTo>
                    <a:pt x="3826" y="2541"/>
                  </a:lnTo>
                  <a:lnTo>
                    <a:pt x="3826" y="2556"/>
                  </a:lnTo>
                  <a:lnTo>
                    <a:pt x="3826" y="2570"/>
                  </a:lnTo>
                  <a:lnTo>
                    <a:pt x="3826" y="2599"/>
                  </a:lnTo>
                  <a:lnTo>
                    <a:pt x="3826" y="2628"/>
                  </a:lnTo>
                  <a:lnTo>
                    <a:pt x="3826" y="2671"/>
                  </a:lnTo>
                  <a:lnTo>
                    <a:pt x="3826" y="2700"/>
                  </a:lnTo>
                  <a:cubicBezTo>
                    <a:pt x="3898" y="2715"/>
                    <a:pt x="3898" y="2744"/>
                    <a:pt x="3898" y="2758"/>
                  </a:cubicBezTo>
                  <a:lnTo>
                    <a:pt x="3898" y="2830"/>
                  </a:lnTo>
                  <a:lnTo>
                    <a:pt x="3898" y="2859"/>
                  </a:lnTo>
                  <a:lnTo>
                    <a:pt x="3898" y="2902"/>
                  </a:lnTo>
                  <a:lnTo>
                    <a:pt x="3898" y="2917"/>
                  </a:lnTo>
                  <a:lnTo>
                    <a:pt x="3898" y="2975"/>
                  </a:lnTo>
                  <a:lnTo>
                    <a:pt x="3898" y="2989"/>
                  </a:lnTo>
                  <a:cubicBezTo>
                    <a:pt x="3898" y="3018"/>
                    <a:pt x="3898" y="3032"/>
                    <a:pt x="3884" y="3061"/>
                  </a:cubicBezTo>
                  <a:lnTo>
                    <a:pt x="3869" y="3119"/>
                  </a:lnTo>
                  <a:lnTo>
                    <a:pt x="3869" y="3133"/>
                  </a:lnTo>
                  <a:lnTo>
                    <a:pt x="3855" y="3191"/>
                  </a:lnTo>
                  <a:lnTo>
                    <a:pt x="3855" y="3206"/>
                  </a:lnTo>
                  <a:cubicBezTo>
                    <a:pt x="3826" y="3234"/>
                    <a:pt x="3811" y="3278"/>
                    <a:pt x="3797" y="3321"/>
                  </a:cubicBezTo>
                  <a:lnTo>
                    <a:pt x="3754" y="3379"/>
                  </a:lnTo>
                  <a:cubicBezTo>
                    <a:pt x="3725" y="3436"/>
                    <a:pt x="3682" y="3494"/>
                    <a:pt x="3638" y="3538"/>
                  </a:cubicBezTo>
                  <a:cubicBezTo>
                    <a:pt x="3580" y="3595"/>
                    <a:pt x="3537" y="3639"/>
                    <a:pt x="3479" y="3682"/>
                  </a:cubicBezTo>
                  <a:lnTo>
                    <a:pt x="3451" y="3696"/>
                  </a:lnTo>
                  <a:lnTo>
                    <a:pt x="3422" y="3725"/>
                  </a:lnTo>
                  <a:lnTo>
                    <a:pt x="3407" y="3725"/>
                  </a:lnTo>
                  <a:lnTo>
                    <a:pt x="3378" y="3740"/>
                  </a:lnTo>
                  <a:lnTo>
                    <a:pt x="3364" y="3740"/>
                  </a:lnTo>
                  <a:lnTo>
                    <a:pt x="3350" y="3754"/>
                  </a:lnTo>
                  <a:lnTo>
                    <a:pt x="3292" y="3783"/>
                  </a:lnTo>
                  <a:lnTo>
                    <a:pt x="3263" y="3797"/>
                  </a:lnTo>
                  <a:lnTo>
                    <a:pt x="3234" y="3797"/>
                  </a:lnTo>
                  <a:lnTo>
                    <a:pt x="3191" y="3826"/>
                  </a:lnTo>
                  <a:lnTo>
                    <a:pt x="3075" y="3826"/>
                  </a:lnTo>
                  <a:lnTo>
                    <a:pt x="3003" y="3841"/>
                  </a:lnTo>
                  <a:lnTo>
                    <a:pt x="2657" y="3841"/>
                  </a:lnTo>
                  <a:lnTo>
                    <a:pt x="2599" y="3826"/>
                  </a:lnTo>
                  <a:lnTo>
                    <a:pt x="2527" y="3826"/>
                  </a:lnTo>
                  <a:lnTo>
                    <a:pt x="2498" y="3812"/>
                  </a:lnTo>
                  <a:lnTo>
                    <a:pt x="2455" y="3797"/>
                  </a:lnTo>
                  <a:lnTo>
                    <a:pt x="2411" y="3783"/>
                  </a:lnTo>
                  <a:lnTo>
                    <a:pt x="2382" y="3768"/>
                  </a:lnTo>
                  <a:lnTo>
                    <a:pt x="2325" y="3740"/>
                  </a:lnTo>
                  <a:lnTo>
                    <a:pt x="2310" y="3740"/>
                  </a:lnTo>
                  <a:lnTo>
                    <a:pt x="2267" y="3711"/>
                  </a:lnTo>
                  <a:cubicBezTo>
                    <a:pt x="1978" y="3538"/>
                    <a:pt x="1790" y="3234"/>
                    <a:pt x="1747" y="2902"/>
                  </a:cubicBezTo>
                  <a:lnTo>
                    <a:pt x="1747" y="2888"/>
                  </a:lnTo>
                  <a:lnTo>
                    <a:pt x="1747" y="2845"/>
                  </a:lnTo>
                  <a:lnTo>
                    <a:pt x="1747" y="2772"/>
                  </a:lnTo>
                  <a:lnTo>
                    <a:pt x="1747" y="2686"/>
                  </a:lnTo>
                  <a:lnTo>
                    <a:pt x="1747" y="2657"/>
                  </a:lnTo>
                  <a:lnTo>
                    <a:pt x="1747" y="2614"/>
                  </a:lnTo>
                  <a:lnTo>
                    <a:pt x="1747" y="2585"/>
                  </a:lnTo>
                  <a:lnTo>
                    <a:pt x="1747" y="2556"/>
                  </a:lnTo>
                  <a:lnTo>
                    <a:pt x="1747" y="2541"/>
                  </a:lnTo>
                  <a:lnTo>
                    <a:pt x="1747" y="2513"/>
                  </a:lnTo>
                  <a:lnTo>
                    <a:pt x="1747" y="2484"/>
                  </a:lnTo>
                  <a:lnTo>
                    <a:pt x="1747" y="2469"/>
                  </a:lnTo>
                  <a:lnTo>
                    <a:pt x="1747" y="2440"/>
                  </a:lnTo>
                  <a:lnTo>
                    <a:pt x="1747" y="2412"/>
                  </a:lnTo>
                  <a:lnTo>
                    <a:pt x="1762" y="2397"/>
                  </a:lnTo>
                  <a:lnTo>
                    <a:pt x="1776" y="2368"/>
                  </a:lnTo>
                  <a:lnTo>
                    <a:pt x="1776" y="2339"/>
                  </a:lnTo>
                  <a:lnTo>
                    <a:pt x="1790" y="2325"/>
                  </a:lnTo>
                  <a:lnTo>
                    <a:pt x="1805" y="2296"/>
                  </a:lnTo>
                  <a:lnTo>
                    <a:pt x="1819" y="2267"/>
                  </a:lnTo>
                  <a:lnTo>
                    <a:pt x="1834" y="2253"/>
                  </a:lnTo>
                  <a:lnTo>
                    <a:pt x="1848" y="2224"/>
                  </a:lnTo>
                  <a:lnTo>
                    <a:pt x="1863" y="2195"/>
                  </a:lnTo>
                  <a:lnTo>
                    <a:pt x="1877" y="2181"/>
                  </a:lnTo>
                  <a:lnTo>
                    <a:pt x="1892" y="2152"/>
                  </a:lnTo>
                  <a:lnTo>
                    <a:pt x="1906" y="2137"/>
                  </a:lnTo>
                  <a:lnTo>
                    <a:pt x="1920" y="2108"/>
                  </a:lnTo>
                  <a:lnTo>
                    <a:pt x="1935" y="2094"/>
                  </a:lnTo>
                  <a:lnTo>
                    <a:pt x="1949" y="2080"/>
                  </a:lnTo>
                  <a:lnTo>
                    <a:pt x="1964" y="2051"/>
                  </a:lnTo>
                  <a:lnTo>
                    <a:pt x="1978" y="2036"/>
                  </a:lnTo>
                  <a:lnTo>
                    <a:pt x="1993" y="2022"/>
                  </a:lnTo>
                  <a:lnTo>
                    <a:pt x="2007" y="2007"/>
                  </a:lnTo>
                  <a:lnTo>
                    <a:pt x="2050" y="1979"/>
                  </a:lnTo>
                  <a:lnTo>
                    <a:pt x="2079" y="1935"/>
                  </a:lnTo>
                  <a:lnTo>
                    <a:pt x="2094" y="1935"/>
                  </a:lnTo>
                  <a:lnTo>
                    <a:pt x="2123" y="1906"/>
                  </a:lnTo>
                  <a:lnTo>
                    <a:pt x="2137" y="1892"/>
                  </a:lnTo>
                  <a:lnTo>
                    <a:pt x="2166" y="1877"/>
                  </a:lnTo>
                  <a:lnTo>
                    <a:pt x="2180" y="1863"/>
                  </a:lnTo>
                  <a:lnTo>
                    <a:pt x="2209" y="1849"/>
                  </a:lnTo>
                  <a:lnTo>
                    <a:pt x="2224" y="1849"/>
                  </a:lnTo>
                  <a:lnTo>
                    <a:pt x="2252" y="1834"/>
                  </a:lnTo>
                  <a:lnTo>
                    <a:pt x="2267" y="1820"/>
                  </a:lnTo>
                  <a:lnTo>
                    <a:pt x="2296" y="1805"/>
                  </a:lnTo>
                  <a:lnTo>
                    <a:pt x="2310" y="1791"/>
                  </a:lnTo>
                  <a:lnTo>
                    <a:pt x="2339" y="1776"/>
                  </a:lnTo>
                  <a:lnTo>
                    <a:pt x="2368" y="1776"/>
                  </a:lnTo>
                  <a:lnTo>
                    <a:pt x="2397" y="1762"/>
                  </a:lnTo>
                  <a:lnTo>
                    <a:pt x="2411" y="1762"/>
                  </a:lnTo>
                  <a:lnTo>
                    <a:pt x="2440" y="1748"/>
                  </a:lnTo>
                  <a:close/>
                  <a:moveTo>
                    <a:pt x="2209" y="1"/>
                  </a:moveTo>
                  <a:cubicBezTo>
                    <a:pt x="2166" y="1"/>
                    <a:pt x="2137" y="44"/>
                    <a:pt x="2137" y="87"/>
                  </a:cubicBezTo>
                  <a:lnTo>
                    <a:pt x="2137" y="578"/>
                  </a:lnTo>
                  <a:cubicBezTo>
                    <a:pt x="1964" y="622"/>
                    <a:pt x="1805" y="679"/>
                    <a:pt x="1646" y="766"/>
                  </a:cubicBezTo>
                  <a:lnTo>
                    <a:pt x="1300" y="434"/>
                  </a:lnTo>
                  <a:cubicBezTo>
                    <a:pt x="1285" y="419"/>
                    <a:pt x="1267" y="412"/>
                    <a:pt x="1247" y="412"/>
                  </a:cubicBezTo>
                  <a:cubicBezTo>
                    <a:pt x="1228" y="412"/>
                    <a:pt x="1206" y="419"/>
                    <a:pt x="1184" y="434"/>
                  </a:cubicBezTo>
                  <a:lnTo>
                    <a:pt x="419" y="1199"/>
                  </a:lnTo>
                  <a:cubicBezTo>
                    <a:pt x="390" y="1228"/>
                    <a:pt x="390" y="1286"/>
                    <a:pt x="419" y="1314"/>
                  </a:cubicBezTo>
                  <a:lnTo>
                    <a:pt x="766" y="1661"/>
                  </a:lnTo>
                  <a:cubicBezTo>
                    <a:pt x="679" y="1805"/>
                    <a:pt x="607" y="1964"/>
                    <a:pt x="563" y="2137"/>
                  </a:cubicBezTo>
                  <a:lnTo>
                    <a:pt x="73" y="2137"/>
                  </a:lnTo>
                  <a:cubicBezTo>
                    <a:pt x="29" y="2137"/>
                    <a:pt x="0" y="2181"/>
                    <a:pt x="0" y="2224"/>
                  </a:cubicBezTo>
                  <a:lnTo>
                    <a:pt x="0" y="3307"/>
                  </a:lnTo>
                  <a:cubicBezTo>
                    <a:pt x="0" y="3350"/>
                    <a:pt x="29" y="3393"/>
                    <a:pt x="73" y="3393"/>
                  </a:cubicBezTo>
                  <a:lnTo>
                    <a:pt x="563" y="3393"/>
                  </a:lnTo>
                  <a:cubicBezTo>
                    <a:pt x="607" y="3552"/>
                    <a:pt x="679" y="3725"/>
                    <a:pt x="766" y="3870"/>
                  </a:cubicBezTo>
                  <a:lnTo>
                    <a:pt x="419" y="4216"/>
                  </a:lnTo>
                  <a:cubicBezTo>
                    <a:pt x="390" y="4245"/>
                    <a:pt x="390" y="4303"/>
                    <a:pt x="419" y="4331"/>
                  </a:cubicBezTo>
                  <a:lnTo>
                    <a:pt x="1184" y="5097"/>
                  </a:lnTo>
                  <a:cubicBezTo>
                    <a:pt x="1206" y="5111"/>
                    <a:pt x="1228" y="5118"/>
                    <a:pt x="1247" y="5118"/>
                  </a:cubicBezTo>
                  <a:cubicBezTo>
                    <a:pt x="1267" y="5118"/>
                    <a:pt x="1285" y="5111"/>
                    <a:pt x="1300" y="5097"/>
                  </a:cubicBezTo>
                  <a:lnTo>
                    <a:pt x="1646" y="4750"/>
                  </a:lnTo>
                  <a:cubicBezTo>
                    <a:pt x="1805" y="4837"/>
                    <a:pt x="1964" y="4909"/>
                    <a:pt x="2123" y="4952"/>
                  </a:cubicBezTo>
                  <a:lnTo>
                    <a:pt x="2123" y="5443"/>
                  </a:lnTo>
                  <a:cubicBezTo>
                    <a:pt x="2123" y="5486"/>
                    <a:pt x="2166" y="5515"/>
                    <a:pt x="2209" y="5515"/>
                  </a:cubicBezTo>
                  <a:lnTo>
                    <a:pt x="3292" y="5515"/>
                  </a:lnTo>
                  <a:cubicBezTo>
                    <a:pt x="3335" y="5515"/>
                    <a:pt x="3378" y="5486"/>
                    <a:pt x="3378" y="5443"/>
                  </a:cubicBezTo>
                  <a:lnTo>
                    <a:pt x="3378" y="4952"/>
                  </a:lnTo>
                  <a:cubicBezTo>
                    <a:pt x="3552" y="4909"/>
                    <a:pt x="3710" y="4837"/>
                    <a:pt x="3855" y="4750"/>
                  </a:cubicBezTo>
                  <a:lnTo>
                    <a:pt x="4201" y="5097"/>
                  </a:lnTo>
                  <a:cubicBezTo>
                    <a:pt x="4216" y="5111"/>
                    <a:pt x="4237" y="5118"/>
                    <a:pt x="4259" y="5118"/>
                  </a:cubicBezTo>
                  <a:cubicBezTo>
                    <a:pt x="4281" y="5118"/>
                    <a:pt x="4302" y="5111"/>
                    <a:pt x="4317" y="5097"/>
                  </a:cubicBezTo>
                  <a:lnTo>
                    <a:pt x="5082" y="4331"/>
                  </a:lnTo>
                  <a:cubicBezTo>
                    <a:pt x="5125" y="4303"/>
                    <a:pt x="5125" y="4245"/>
                    <a:pt x="5082" y="4216"/>
                  </a:cubicBezTo>
                  <a:lnTo>
                    <a:pt x="4750" y="3870"/>
                  </a:lnTo>
                  <a:cubicBezTo>
                    <a:pt x="4836" y="3725"/>
                    <a:pt x="4894" y="3552"/>
                    <a:pt x="4952" y="3393"/>
                  </a:cubicBezTo>
                  <a:lnTo>
                    <a:pt x="5428" y="3393"/>
                  </a:lnTo>
                  <a:cubicBezTo>
                    <a:pt x="5472" y="3393"/>
                    <a:pt x="5515" y="3350"/>
                    <a:pt x="5515" y="3307"/>
                  </a:cubicBezTo>
                  <a:lnTo>
                    <a:pt x="5515" y="2224"/>
                  </a:lnTo>
                  <a:cubicBezTo>
                    <a:pt x="5515" y="2181"/>
                    <a:pt x="5472" y="2137"/>
                    <a:pt x="5428" y="2137"/>
                  </a:cubicBezTo>
                  <a:lnTo>
                    <a:pt x="4952" y="2137"/>
                  </a:lnTo>
                  <a:cubicBezTo>
                    <a:pt x="4894" y="1964"/>
                    <a:pt x="4836" y="1805"/>
                    <a:pt x="4750" y="1661"/>
                  </a:cubicBezTo>
                  <a:lnTo>
                    <a:pt x="5096" y="1314"/>
                  </a:lnTo>
                  <a:cubicBezTo>
                    <a:pt x="5125" y="1286"/>
                    <a:pt x="5125" y="1228"/>
                    <a:pt x="5096" y="1199"/>
                  </a:cubicBezTo>
                  <a:lnTo>
                    <a:pt x="4317" y="434"/>
                  </a:lnTo>
                  <a:cubicBezTo>
                    <a:pt x="4302" y="412"/>
                    <a:pt x="4281" y="401"/>
                    <a:pt x="4259" y="401"/>
                  </a:cubicBezTo>
                  <a:cubicBezTo>
                    <a:pt x="4237" y="401"/>
                    <a:pt x="4216" y="412"/>
                    <a:pt x="4201" y="434"/>
                  </a:cubicBezTo>
                  <a:lnTo>
                    <a:pt x="3869" y="766"/>
                  </a:lnTo>
                  <a:cubicBezTo>
                    <a:pt x="3710" y="679"/>
                    <a:pt x="3552" y="622"/>
                    <a:pt x="3378" y="564"/>
                  </a:cubicBezTo>
                  <a:lnTo>
                    <a:pt x="3378" y="87"/>
                  </a:lnTo>
                  <a:cubicBezTo>
                    <a:pt x="3378" y="44"/>
                    <a:pt x="3350" y="1"/>
                    <a:pt x="3292"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23019;p106">
              <a:extLst>
                <a:ext uri="{FF2B5EF4-FFF2-40B4-BE49-F238E27FC236}">
                  <a16:creationId xmlns:a16="http://schemas.microsoft.com/office/drawing/2014/main" id="{9FAA4905-3466-EB5D-83DB-82AC55F1FD07}"/>
                </a:ext>
              </a:extLst>
            </p:cNvPr>
            <p:cNvSpPr/>
            <p:nvPr/>
          </p:nvSpPr>
          <p:spPr>
            <a:xfrm>
              <a:off x="5669696" y="2213602"/>
              <a:ext cx="29151" cy="54894"/>
            </a:xfrm>
            <a:custGeom>
              <a:avLst/>
              <a:gdLst/>
              <a:ahLst/>
              <a:cxnLst/>
              <a:rect l="l" t="t" r="r" b="b"/>
              <a:pathLst>
                <a:path w="1112" h="2094" extrusionOk="0">
                  <a:moveTo>
                    <a:pt x="708" y="0"/>
                  </a:moveTo>
                  <a:lnTo>
                    <a:pt x="679" y="15"/>
                  </a:lnTo>
                  <a:lnTo>
                    <a:pt x="664" y="15"/>
                  </a:lnTo>
                  <a:lnTo>
                    <a:pt x="635" y="29"/>
                  </a:lnTo>
                  <a:lnTo>
                    <a:pt x="606" y="29"/>
                  </a:lnTo>
                  <a:lnTo>
                    <a:pt x="578" y="43"/>
                  </a:lnTo>
                  <a:lnTo>
                    <a:pt x="563" y="58"/>
                  </a:lnTo>
                  <a:lnTo>
                    <a:pt x="534" y="72"/>
                  </a:lnTo>
                  <a:lnTo>
                    <a:pt x="520" y="87"/>
                  </a:lnTo>
                  <a:lnTo>
                    <a:pt x="491" y="101"/>
                  </a:lnTo>
                  <a:lnTo>
                    <a:pt x="477" y="101"/>
                  </a:lnTo>
                  <a:lnTo>
                    <a:pt x="448" y="130"/>
                  </a:lnTo>
                  <a:lnTo>
                    <a:pt x="433" y="130"/>
                  </a:lnTo>
                  <a:lnTo>
                    <a:pt x="404" y="159"/>
                  </a:lnTo>
                  <a:lnTo>
                    <a:pt x="390" y="159"/>
                  </a:lnTo>
                  <a:lnTo>
                    <a:pt x="361" y="188"/>
                  </a:lnTo>
                  <a:lnTo>
                    <a:pt x="347" y="202"/>
                  </a:lnTo>
                  <a:lnTo>
                    <a:pt x="318" y="231"/>
                  </a:lnTo>
                  <a:lnTo>
                    <a:pt x="274" y="260"/>
                  </a:lnTo>
                  <a:lnTo>
                    <a:pt x="260" y="274"/>
                  </a:lnTo>
                  <a:lnTo>
                    <a:pt x="246" y="289"/>
                  </a:lnTo>
                  <a:lnTo>
                    <a:pt x="231" y="303"/>
                  </a:lnTo>
                  <a:lnTo>
                    <a:pt x="217" y="332"/>
                  </a:lnTo>
                  <a:lnTo>
                    <a:pt x="202" y="303"/>
                  </a:lnTo>
                  <a:lnTo>
                    <a:pt x="188" y="332"/>
                  </a:lnTo>
                  <a:lnTo>
                    <a:pt x="159" y="347"/>
                  </a:lnTo>
                  <a:lnTo>
                    <a:pt x="145" y="375"/>
                  </a:lnTo>
                  <a:lnTo>
                    <a:pt x="130" y="390"/>
                  </a:lnTo>
                  <a:lnTo>
                    <a:pt x="116" y="419"/>
                  </a:lnTo>
                  <a:lnTo>
                    <a:pt x="101" y="448"/>
                  </a:lnTo>
                  <a:lnTo>
                    <a:pt x="87" y="462"/>
                  </a:lnTo>
                  <a:lnTo>
                    <a:pt x="72" y="491"/>
                  </a:lnTo>
                  <a:lnTo>
                    <a:pt x="58" y="520"/>
                  </a:lnTo>
                  <a:lnTo>
                    <a:pt x="58" y="534"/>
                  </a:lnTo>
                  <a:lnTo>
                    <a:pt x="43" y="563"/>
                  </a:lnTo>
                  <a:lnTo>
                    <a:pt x="29" y="592"/>
                  </a:lnTo>
                  <a:lnTo>
                    <a:pt x="15" y="621"/>
                  </a:lnTo>
                  <a:lnTo>
                    <a:pt x="15" y="635"/>
                  </a:lnTo>
                  <a:lnTo>
                    <a:pt x="0" y="664"/>
                  </a:lnTo>
                  <a:lnTo>
                    <a:pt x="0" y="693"/>
                  </a:lnTo>
                  <a:lnTo>
                    <a:pt x="0" y="707"/>
                  </a:lnTo>
                  <a:lnTo>
                    <a:pt x="0" y="736"/>
                  </a:lnTo>
                  <a:lnTo>
                    <a:pt x="0" y="765"/>
                  </a:lnTo>
                  <a:lnTo>
                    <a:pt x="0" y="780"/>
                  </a:lnTo>
                  <a:lnTo>
                    <a:pt x="0" y="823"/>
                  </a:lnTo>
                  <a:lnTo>
                    <a:pt x="0" y="837"/>
                  </a:lnTo>
                  <a:lnTo>
                    <a:pt x="0" y="881"/>
                  </a:lnTo>
                  <a:lnTo>
                    <a:pt x="0" y="910"/>
                  </a:lnTo>
                  <a:lnTo>
                    <a:pt x="0" y="996"/>
                  </a:lnTo>
                  <a:lnTo>
                    <a:pt x="0" y="1068"/>
                  </a:lnTo>
                  <a:lnTo>
                    <a:pt x="0" y="1083"/>
                  </a:lnTo>
                  <a:lnTo>
                    <a:pt x="0" y="1140"/>
                  </a:lnTo>
                  <a:lnTo>
                    <a:pt x="0" y="1155"/>
                  </a:lnTo>
                  <a:cubicBezTo>
                    <a:pt x="43" y="1487"/>
                    <a:pt x="231" y="1790"/>
                    <a:pt x="520" y="1963"/>
                  </a:cubicBezTo>
                  <a:lnTo>
                    <a:pt x="549" y="1963"/>
                  </a:lnTo>
                  <a:lnTo>
                    <a:pt x="578" y="1992"/>
                  </a:lnTo>
                  <a:lnTo>
                    <a:pt x="606" y="1992"/>
                  </a:lnTo>
                  <a:lnTo>
                    <a:pt x="664" y="2021"/>
                  </a:lnTo>
                  <a:lnTo>
                    <a:pt x="693" y="2035"/>
                  </a:lnTo>
                  <a:lnTo>
                    <a:pt x="722" y="2050"/>
                  </a:lnTo>
                  <a:lnTo>
                    <a:pt x="736" y="2050"/>
                  </a:lnTo>
                  <a:lnTo>
                    <a:pt x="780" y="2064"/>
                  </a:lnTo>
                  <a:lnTo>
                    <a:pt x="809" y="2079"/>
                  </a:lnTo>
                  <a:lnTo>
                    <a:pt x="852" y="2093"/>
                  </a:lnTo>
                  <a:lnTo>
                    <a:pt x="1112" y="2093"/>
                  </a:lnTo>
                  <a:lnTo>
                    <a:pt x="1068" y="2079"/>
                  </a:lnTo>
                  <a:lnTo>
                    <a:pt x="1040" y="2064"/>
                  </a:lnTo>
                  <a:lnTo>
                    <a:pt x="996" y="2050"/>
                  </a:lnTo>
                  <a:lnTo>
                    <a:pt x="982" y="2050"/>
                  </a:lnTo>
                  <a:lnTo>
                    <a:pt x="953" y="2035"/>
                  </a:lnTo>
                  <a:lnTo>
                    <a:pt x="924" y="2021"/>
                  </a:lnTo>
                  <a:lnTo>
                    <a:pt x="852" y="1992"/>
                  </a:lnTo>
                  <a:lnTo>
                    <a:pt x="837" y="1992"/>
                  </a:lnTo>
                  <a:lnTo>
                    <a:pt x="809" y="1963"/>
                  </a:lnTo>
                  <a:lnTo>
                    <a:pt x="780" y="1963"/>
                  </a:lnTo>
                  <a:cubicBezTo>
                    <a:pt x="491" y="1790"/>
                    <a:pt x="303" y="1487"/>
                    <a:pt x="260" y="1155"/>
                  </a:cubicBezTo>
                  <a:lnTo>
                    <a:pt x="260" y="1140"/>
                  </a:lnTo>
                  <a:lnTo>
                    <a:pt x="260" y="1112"/>
                  </a:lnTo>
                  <a:lnTo>
                    <a:pt x="260" y="1039"/>
                  </a:lnTo>
                  <a:lnTo>
                    <a:pt x="260" y="953"/>
                  </a:lnTo>
                  <a:lnTo>
                    <a:pt x="260" y="924"/>
                  </a:lnTo>
                  <a:lnTo>
                    <a:pt x="260" y="866"/>
                  </a:lnTo>
                  <a:lnTo>
                    <a:pt x="260" y="852"/>
                  </a:lnTo>
                  <a:lnTo>
                    <a:pt x="260" y="823"/>
                  </a:lnTo>
                  <a:lnTo>
                    <a:pt x="260" y="794"/>
                  </a:lnTo>
                  <a:lnTo>
                    <a:pt x="260" y="765"/>
                  </a:lnTo>
                  <a:lnTo>
                    <a:pt x="260" y="751"/>
                  </a:lnTo>
                  <a:lnTo>
                    <a:pt x="260" y="722"/>
                  </a:lnTo>
                  <a:lnTo>
                    <a:pt x="260" y="707"/>
                  </a:lnTo>
                  <a:lnTo>
                    <a:pt x="260" y="679"/>
                  </a:lnTo>
                  <a:lnTo>
                    <a:pt x="274" y="650"/>
                  </a:lnTo>
                  <a:lnTo>
                    <a:pt x="289" y="621"/>
                  </a:lnTo>
                  <a:lnTo>
                    <a:pt x="303" y="606"/>
                  </a:lnTo>
                  <a:lnTo>
                    <a:pt x="303" y="578"/>
                  </a:lnTo>
                  <a:lnTo>
                    <a:pt x="318" y="549"/>
                  </a:lnTo>
                  <a:lnTo>
                    <a:pt x="332" y="520"/>
                  </a:lnTo>
                  <a:lnTo>
                    <a:pt x="347" y="505"/>
                  </a:lnTo>
                  <a:lnTo>
                    <a:pt x="361" y="476"/>
                  </a:lnTo>
                  <a:lnTo>
                    <a:pt x="375" y="462"/>
                  </a:lnTo>
                  <a:lnTo>
                    <a:pt x="390" y="433"/>
                  </a:lnTo>
                  <a:lnTo>
                    <a:pt x="404" y="419"/>
                  </a:lnTo>
                  <a:lnTo>
                    <a:pt x="419" y="390"/>
                  </a:lnTo>
                  <a:lnTo>
                    <a:pt x="433" y="375"/>
                  </a:lnTo>
                  <a:lnTo>
                    <a:pt x="462" y="347"/>
                  </a:lnTo>
                  <a:lnTo>
                    <a:pt x="477" y="332"/>
                  </a:lnTo>
                  <a:lnTo>
                    <a:pt x="491" y="303"/>
                  </a:lnTo>
                  <a:lnTo>
                    <a:pt x="505" y="289"/>
                  </a:lnTo>
                  <a:lnTo>
                    <a:pt x="520" y="274"/>
                  </a:lnTo>
                  <a:lnTo>
                    <a:pt x="534" y="260"/>
                  </a:lnTo>
                  <a:lnTo>
                    <a:pt x="563" y="231"/>
                  </a:lnTo>
                  <a:lnTo>
                    <a:pt x="606" y="202"/>
                  </a:lnTo>
                  <a:lnTo>
                    <a:pt x="621" y="188"/>
                  </a:lnTo>
                  <a:lnTo>
                    <a:pt x="650" y="159"/>
                  </a:lnTo>
                  <a:lnTo>
                    <a:pt x="664" y="159"/>
                  </a:lnTo>
                  <a:lnTo>
                    <a:pt x="693" y="130"/>
                  </a:lnTo>
                  <a:lnTo>
                    <a:pt x="708" y="130"/>
                  </a:lnTo>
                  <a:lnTo>
                    <a:pt x="736" y="101"/>
                  </a:lnTo>
                  <a:lnTo>
                    <a:pt x="751" y="101"/>
                  </a:lnTo>
                  <a:lnTo>
                    <a:pt x="780" y="87"/>
                  </a:lnTo>
                  <a:lnTo>
                    <a:pt x="794" y="72"/>
                  </a:lnTo>
                  <a:lnTo>
                    <a:pt x="823" y="58"/>
                  </a:lnTo>
                  <a:lnTo>
                    <a:pt x="837" y="43"/>
                  </a:lnTo>
                  <a:lnTo>
                    <a:pt x="866" y="29"/>
                  </a:lnTo>
                  <a:lnTo>
                    <a:pt x="895" y="29"/>
                  </a:lnTo>
                  <a:lnTo>
                    <a:pt x="924" y="15"/>
                  </a:lnTo>
                  <a:lnTo>
                    <a:pt x="938" y="15"/>
                  </a:lnTo>
                  <a:lnTo>
                    <a:pt x="967" y="0"/>
                  </a:ln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9" name="ZoneTexte 118">
            <a:extLst>
              <a:ext uri="{FF2B5EF4-FFF2-40B4-BE49-F238E27FC236}">
                <a16:creationId xmlns:a16="http://schemas.microsoft.com/office/drawing/2014/main" id="{2A27406E-0727-5FB4-D3AC-86CDF90CE62F}"/>
              </a:ext>
            </a:extLst>
          </p:cNvPr>
          <p:cNvSpPr txBox="1"/>
          <p:nvPr/>
        </p:nvSpPr>
        <p:spPr>
          <a:xfrm>
            <a:off x="9148366" y="3958856"/>
            <a:ext cx="2829645" cy="461665"/>
          </a:xfrm>
          <a:prstGeom prst="rect">
            <a:avLst/>
          </a:prstGeom>
          <a:noFill/>
        </p:spPr>
        <p:txBody>
          <a:bodyPr wrap="square" rtlCol="0">
            <a:spAutoFit/>
          </a:bodyPr>
          <a:lstStyle/>
          <a:p>
            <a:r>
              <a:rPr lang="fr-FR" sz="1200" b="1" dirty="0">
                <a:solidFill>
                  <a:schemeClr val="bg1"/>
                </a:solidFill>
                <a:latin typeface="Raleway" pitchFamily="2" charset="77"/>
              </a:rPr>
              <a:t>Une AFA plus agile et davantage tournée vers les priorités nationales </a:t>
            </a:r>
          </a:p>
        </p:txBody>
      </p:sp>
      <p:sp>
        <p:nvSpPr>
          <p:cNvPr id="120" name="ZoneTexte 119">
            <a:extLst>
              <a:ext uri="{FF2B5EF4-FFF2-40B4-BE49-F238E27FC236}">
                <a16:creationId xmlns:a16="http://schemas.microsoft.com/office/drawing/2014/main" id="{4224E6B0-80A3-E999-39A2-4CBEE887EC54}"/>
              </a:ext>
            </a:extLst>
          </p:cNvPr>
          <p:cNvSpPr txBox="1"/>
          <p:nvPr/>
        </p:nvSpPr>
        <p:spPr>
          <a:xfrm>
            <a:off x="8501261" y="4461521"/>
            <a:ext cx="3543708" cy="1569660"/>
          </a:xfrm>
          <a:prstGeom prst="rect">
            <a:avLst/>
          </a:prstGeom>
          <a:noFill/>
        </p:spPr>
        <p:txBody>
          <a:bodyPr wrap="square" rtlCol="0">
            <a:spAutoFit/>
          </a:bodyPr>
          <a:lstStyle/>
          <a:p>
            <a:r>
              <a:rPr lang="fr-FR" sz="1200" dirty="0">
                <a:solidFill>
                  <a:schemeClr val="bg1"/>
                </a:solidFill>
                <a:latin typeface="Raleway" pitchFamily="2" charset="77"/>
              </a:rPr>
              <a:t>L’approche par les risques guide l’action de l’Agence, avec des contrôles conjoints public/privé sur les secteurs sensibles ( ports, santé…) . L’AFA contribue activement à la mise en œuvre du Plan national de lutte contre la corruption 2025-2029 et renforce son action contre la corruption liée à la criminalité organisée. </a:t>
            </a:r>
          </a:p>
        </p:txBody>
      </p:sp>
      <p:grpSp>
        <p:nvGrpSpPr>
          <p:cNvPr id="101" name="Google Shape;14200;p101">
            <a:extLst>
              <a:ext uri="{FF2B5EF4-FFF2-40B4-BE49-F238E27FC236}">
                <a16:creationId xmlns:a16="http://schemas.microsoft.com/office/drawing/2014/main" id="{37863E4F-2E25-E298-2DF6-A7B1754629AF}"/>
              </a:ext>
            </a:extLst>
          </p:cNvPr>
          <p:cNvGrpSpPr/>
          <p:nvPr/>
        </p:nvGrpSpPr>
        <p:grpSpPr>
          <a:xfrm>
            <a:off x="427975" y="3997018"/>
            <a:ext cx="357933" cy="342676"/>
            <a:chOff x="3943638" y="3815072"/>
            <a:chExt cx="357933" cy="342676"/>
          </a:xfrm>
        </p:grpSpPr>
        <p:sp>
          <p:nvSpPr>
            <p:cNvPr id="102" name="Google Shape;14201;p101">
              <a:extLst>
                <a:ext uri="{FF2B5EF4-FFF2-40B4-BE49-F238E27FC236}">
                  <a16:creationId xmlns:a16="http://schemas.microsoft.com/office/drawing/2014/main" id="{2494415C-9926-0D1C-B3FB-2F961D74FB46}"/>
                </a:ext>
              </a:extLst>
            </p:cNvPr>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4202;p101">
              <a:extLst>
                <a:ext uri="{FF2B5EF4-FFF2-40B4-BE49-F238E27FC236}">
                  <a16:creationId xmlns:a16="http://schemas.microsoft.com/office/drawing/2014/main" id="{18E4C896-8F67-DA59-871D-35439493EB2A}"/>
                </a:ext>
              </a:extLst>
            </p:cNvPr>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4203;p101">
              <a:extLst>
                <a:ext uri="{FF2B5EF4-FFF2-40B4-BE49-F238E27FC236}">
                  <a16:creationId xmlns:a16="http://schemas.microsoft.com/office/drawing/2014/main" id="{B3D43123-13AD-4E5D-1547-33261AFEEE58}"/>
                </a:ext>
              </a:extLst>
            </p:cNvPr>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4204;p101">
              <a:extLst>
                <a:ext uri="{FF2B5EF4-FFF2-40B4-BE49-F238E27FC236}">
                  <a16:creationId xmlns:a16="http://schemas.microsoft.com/office/drawing/2014/main" id="{4F347338-7484-91D9-6039-75BC28B7ABC0}"/>
                </a:ext>
              </a:extLst>
            </p:cNvPr>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4205;p101">
              <a:extLst>
                <a:ext uri="{FF2B5EF4-FFF2-40B4-BE49-F238E27FC236}">
                  <a16:creationId xmlns:a16="http://schemas.microsoft.com/office/drawing/2014/main" id="{C7F5503D-65C9-CB63-A435-946F4821E361}"/>
                </a:ext>
              </a:extLst>
            </p:cNvPr>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4206;p101">
              <a:extLst>
                <a:ext uri="{FF2B5EF4-FFF2-40B4-BE49-F238E27FC236}">
                  <a16:creationId xmlns:a16="http://schemas.microsoft.com/office/drawing/2014/main" id="{33020DA3-EDCE-1D5E-BE50-7F529A7B0390}"/>
                </a:ext>
              </a:extLst>
            </p:cNvPr>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4207;p101">
              <a:extLst>
                <a:ext uri="{FF2B5EF4-FFF2-40B4-BE49-F238E27FC236}">
                  <a16:creationId xmlns:a16="http://schemas.microsoft.com/office/drawing/2014/main" id="{5DD8E09C-6266-60EC-FA0D-19CCAE8DE5F2}"/>
                </a:ext>
              </a:extLst>
            </p:cNvPr>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4208;p101">
              <a:extLst>
                <a:ext uri="{FF2B5EF4-FFF2-40B4-BE49-F238E27FC236}">
                  <a16:creationId xmlns:a16="http://schemas.microsoft.com/office/drawing/2014/main" id="{F430F51C-739F-4B42-1427-B0267E04DC20}"/>
                </a:ext>
              </a:extLst>
            </p:cNvPr>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4209;p101">
              <a:extLst>
                <a:ext uri="{FF2B5EF4-FFF2-40B4-BE49-F238E27FC236}">
                  <a16:creationId xmlns:a16="http://schemas.microsoft.com/office/drawing/2014/main" id="{A5646441-F7D2-5221-CB0A-54D31170DF51}"/>
                </a:ext>
              </a:extLst>
            </p:cNvPr>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Organigramme : Connecteur 3">
            <a:extLst>
              <a:ext uri="{FF2B5EF4-FFF2-40B4-BE49-F238E27FC236}">
                <a16:creationId xmlns:a16="http://schemas.microsoft.com/office/drawing/2014/main" id="{29699C67-8141-6973-EA85-51DAF1CD5582}"/>
              </a:ext>
            </a:extLst>
          </p:cNvPr>
          <p:cNvSpPr/>
          <p:nvPr/>
        </p:nvSpPr>
        <p:spPr>
          <a:xfrm>
            <a:off x="8550290" y="3974305"/>
            <a:ext cx="607377" cy="505631"/>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40" name="Google Shape;22226;p106">
            <a:extLst>
              <a:ext uri="{FF2B5EF4-FFF2-40B4-BE49-F238E27FC236}">
                <a16:creationId xmlns:a16="http://schemas.microsoft.com/office/drawing/2014/main" id="{A8ECE656-09D8-CB11-E6CD-70149B41AD03}"/>
              </a:ext>
            </a:extLst>
          </p:cNvPr>
          <p:cNvGrpSpPr/>
          <p:nvPr/>
        </p:nvGrpSpPr>
        <p:grpSpPr>
          <a:xfrm>
            <a:off x="8690642" y="4027799"/>
            <a:ext cx="375792" cy="373800"/>
            <a:chOff x="3246251" y="2895245"/>
            <a:chExt cx="375792" cy="373800"/>
          </a:xfrm>
        </p:grpSpPr>
        <p:sp>
          <p:nvSpPr>
            <p:cNvPr id="141" name="Google Shape;22227;p106">
              <a:extLst>
                <a:ext uri="{FF2B5EF4-FFF2-40B4-BE49-F238E27FC236}">
                  <a16:creationId xmlns:a16="http://schemas.microsoft.com/office/drawing/2014/main" id="{16F95662-D5F4-EA95-2067-60EAE7A4203E}"/>
                </a:ext>
              </a:extLst>
            </p:cNvPr>
            <p:cNvSpPr/>
            <p:nvPr/>
          </p:nvSpPr>
          <p:spPr>
            <a:xfrm>
              <a:off x="3246251" y="2960599"/>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22228;p106">
              <a:extLst>
                <a:ext uri="{FF2B5EF4-FFF2-40B4-BE49-F238E27FC236}">
                  <a16:creationId xmlns:a16="http://schemas.microsoft.com/office/drawing/2014/main" id="{AA77D0F2-5374-3BAF-BF6B-99D29EAD30CA}"/>
                </a:ext>
              </a:extLst>
            </p:cNvPr>
            <p:cNvSpPr/>
            <p:nvPr/>
          </p:nvSpPr>
          <p:spPr>
            <a:xfrm>
              <a:off x="3400264" y="3108556"/>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2229;p106">
              <a:extLst>
                <a:ext uri="{FF2B5EF4-FFF2-40B4-BE49-F238E27FC236}">
                  <a16:creationId xmlns:a16="http://schemas.microsoft.com/office/drawing/2014/main" id="{E441511A-C239-6D7B-B0B8-FC3D23956946}"/>
                </a:ext>
              </a:extLst>
            </p:cNvPr>
            <p:cNvSpPr/>
            <p:nvPr/>
          </p:nvSpPr>
          <p:spPr>
            <a:xfrm>
              <a:off x="3529687" y="2895245"/>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2230;p106">
              <a:extLst>
                <a:ext uri="{FF2B5EF4-FFF2-40B4-BE49-F238E27FC236}">
                  <a16:creationId xmlns:a16="http://schemas.microsoft.com/office/drawing/2014/main" id="{B516C0EE-E055-0E06-E3F3-28269780B7A7}"/>
                </a:ext>
              </a:extLst>
            </p:cNvPr>
            <p:cNvSpPr/>
            <p:nvPr/>
          </p:nvSpPr>
          <p:spPr>
            <a:xfrm>
              <a:off x="3529687" y="2895245"/>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22231;p106">
              <a:extLst>
                <a:ext uri="{FF2B5EF4-FFF2-40B4-BE49-F238E27FC236}">
                  <a16:creationId xmlns:a16="http://schemas.microsoft.com/office/drawing/2014/main" id="{F657E612-4CCC-45B0-3F66-312FAC2EEC79}"/>
                </a:ext>
              </a:extLst>
            </p:cNvPr>
            <p:cNvSpPr/>
            <p:nvPr/>
          </p:nvSpPr>
          <p:spPr>
            <a:xfrm>
              <a:off x="3283345" y="2997693"/>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22232;p106">
              <a:extLst>
                <a:ext uri="{FF2B5EF4-FFF2-40B4-BE49-F238E27FC236}">
                  <a16:creationId xmlns:a16="http://schemas.microsoft.com/office/drawing/2014/main" id="{3DFB928D-86C3-0213-1899-448778307105}"/>
                </a:ext>
              </a:extLst>
            </p:cNvPr>
            <p:cNvSpPr/>
            <p:nvPr/>
          </p:nvSpPr>
          <p:spPr>
            <a:xfrm>
              <a:off x="3400264" y="3108556"/>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22233;p106">
              <a:extLst>
                <a:ext uri="{FF2B5EF4-FFF2-40B4-BE49-F238E27FC236}">
                  <a16:creationId xmlns:a16="http://schemas.microsoft.com/office/drawing/2014/main" id="{A38A8A08-8208-F084-17A9-07325D82C902}"/>
                </a:ext>
              </a:extLst>
            </p:cNvPr>
            <p:cNvSpPr/>
            <p:nvPr/>
          </p:nvSpPr>
          <p:spPr>
            <a:xfrm>
              <a:off x="3313990" y="3028338"/>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22234;p106">
              <a:extLst>
                <a:ext uri="{FF2B5EF4-FFF2-40B4-BE49-F238E27FC236}">
                  <a16:creationId xmlns:a16="http://schemas.microsoft.com/office/drawing/2014/main" id="{C5221FB3-B0D4-9079-BEAF-FF7FC60E011C}"/>
                </a:ext>
              </a:extLst>
            </p:cNvPr>
            <p:cNvSpPr/>
            <p:nvPr/>
          </p:nvSpPr>
          <p:spPr>
            <a:xfrm>
              <a:off x="3400264" y="3108556"/>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22235;p106">
              <a:extLst>
                <a:ext uri="{FF2B5EF4-FFF2-40B4-BE49-F238E27FC236}">
                  <a16:creationId xmlns:a16="http://schemas.microsoft.com/office/drawing/2014/main" id="{B96F3B2B-6EE0-9CC1-0389-FC56E862C725}"/>
                </a:ext>
              </a:extLst>
            </p:cNvPr>
            <p:cNvSpPr/>
            <p:nvPr/>
          </p:nvSpPr>
          <p:spPr>
            <a:xfrm>
              <a:off x="3351084" y="3065432"/>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22236;p106">
              <a:extLst>
                <a:ext uri="{FF2B5EF4-FFF2-40B4-BE49-F238E27FC236}">
                  <a16:creationId xmlns:a16="http://schemas.microsoft.com/office/drawing/2014/main" id="{70691CF4-54BA-EB55-16A2-FB2A210B327E}"/>
                </a:ext>
              </a:extLst>
            </p:cNvPr>
            <p:cNvSpPr/>
            <p:nvPr/>
          </p:nvSpPr>
          <p:spPr>
            <a:xfrm>
              <a:off x="3400264" y="3108556"/>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2237;p106">
              <a:extLst>
                <a:ext uri="{FF2B5EF4-FFF2-40B4-BE49-F238E27FC236}">
                  <a16:creationId xmlns:a16="http://schemas.microsoft.com/office/drawing/2014/main" id="{9FD80FF6-A018-6E80-252A-41F88540BC59}"/>
                </a:ext>
              </a:extLst>
            </p:cNvPr>
            <p:cNvSpPr/>
            <p:nvPr/>
          </p:nvSpPr>
          <p:spPr>
            <a:xfrm>
              <a:off x="3381730" y="3096445"/>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2238;p106">
              <a:extLst>
                <a:ext uri="{FF2B5EF4-FFF2-40B4-BE49-F238E27FC236}">
                  <a16:creationId xmlns:a16="http://schemas.microsoft.com/office/drawing/2014/main" id="{AC01A8B9-0FE3-A8A2-A7AA-EF90E41EDCEC}"/>
                </a:ext>
              </a:extLst>
            </p:cNvPr>
            <p:cNvSpPr/>
            <p:nvPr/>
          </p:nvSpPr>
          <p:spPr>
            <a:xfrm>
              <a:off x="3400264" y="3108556"/>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22239;p106">
              <a:extLst>
                <a:ext uri="{FF2B5EF4-FFF2-40B4-BE49-F238E27FC236}">
                  <a16:creationId xmlns:a16="http://schemas.microsoft.com/office/drawing/2014/main" id="{ACF20E32-BA83-20ED-E485-9543F042BBCE}"/>
                </a:ext>
              </a:extLst>
            </p:cNvPr>
            <p:cNvSpPr/>
            <p:nvPr/>
          </p:nvSpPr>
          <p:spPr>
            <a:xfrm>
              <a:off x="3391429" y="3079431"/>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22240;p106">
              <a:extLst>
                <a:ext uri="{FF2B5EF4-FFF2-40B4-BE49-F238E27FC236}">
                  <a16:creationId xmlns:a16="http://schemas.microsoft.com/office/drawing/2014/main" id="{77B83062-AD3C-32FA-F7DD-D9A96D73B58D}"/>
                </a:ext>
              </a:extLst>
            </p:cNvPr>
            <p:cNvSpPr/>
            <p:nvPr/>
          </p:nvSpPr>
          <p:spPr>
            <a:xfrm>
              <a:off x="3420056" y="2908038"/>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86926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30889-E64B-3427-4A78-FEE48F16A2AE}"/>
            </a:ext>
          </a:extLst>
        </p:cNvPr>
        <p:cNvGrpSpPr/>
        <p:nvPr/>
      </p:nvGrpSpPr>
      <p:grpSpPr>
        <a:xfrm>
          <a:off x="0" y="0"/>
          <a:ext cx="0" cy="0"/>
          <a:chOff x="0" y="0"/>
          <a:chExt cx="0" cy="0"/>
        </a:xfrm>
      </p:grpSpPr>
      <p:sp>
        <p:nvSpPr>
          <p:cNvPr id="150" name="Rectangle 149">
            <a:extLst>
              <a:ext uri="{FF2B5EF4-FFF2-40B4-BE49-F238E27FC236}">
                <a16:creationId xmlns:a16="http://schemas.microsoft.com/office/drawing/2014/main" id="{8D37A9C5-4259-AFDE-472F-18A521DD7131}"/>
              </a:ext>
            </a:extLst>
          </p:cNvPr>
          <p:cNvSpPr/>
          <p:nvPr/>
        </p:nvSpPr>
        <p:spPr>
          <a:xfrm>
            <a:off x="0" y="824306"/>
            <a:ext cx="12192000" cy="7066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E41C74FF-21BF-DD0B-63A6-FE5106F7031C}"/>
              </a:ext>
            </a:extLst>
          </p:cNvPr>
          <p:cNvSpPr txBox="1"/>
          <p:nvPr/>
        </p:nvSpPr>
        <p:spPr>
          <a:xfrm>
            <a:off x="846335" y="5061713"/>
            <a:ext cx="4837494" cy="523220"/>
          </a:xfrm>
          <a:prstGeom prst="rect">
            <a:avLst/>
          </a:prstGeom>
          <a:noFill/>
        </p:spPr>
        <p:txBody>
          <a:bodyPr wrap="square">
            <a:spAutoFit/>
          </a:bodyPr>
          <a:lstStyle/>
          <a:p>
            <a:r>
              <a:rPr lang="fr-FR" sz="1400" dirty="0">
                <a:solidFill>
                  <a:srgbClr val="0680A1"/>
                </a:solidFill>
              </a:rPr>
              <a:t> </a:t>
            </a:r>
          </a:p>
          <a:p>
            <a:endParaRPr lang="fr-FR" sz="1400" b="1" dirty="0">
              <a:solidFill>
                <a:srgbClr val="0680A1"/>
              </a:solidFill>
            </a:endParaRPr>
          </a:p>
        </p:txBody>
      </p:sp>
      <p:pic>
        <p:nvPicPr>
          <p:cNvPr id="8" name="object 7">
            <a:extLst>
              <a:ext uri="{FF2B5EF4-FFF2-40B4-BE49-F238E27FC236}">
                <a16:creationId xmlns:a16="http://schemas.microsoft.com/office/drawing/2014/main" id="{5C43AD96-B111-1691-C805-D5C4577E5CE7}"/>
              </a:ext>
            </a:extLst>
          </p:cNvPr>
          <p:cNvPicPr/>
          <p:nvPr/>
        </p:nvPicPr>
        <p:blipFill>
          <a:blip r:embed="rId2" cstate="print">
            <a:extLst>
              <a:ext uri="{28A0092B-C50C-407E-A947-70E740481C1C}">
                <a14:useLocalDpi xmlns:a14="http://schemas.microsoft.com/office/drawing/2010/main"/>
              </a:ext>
            </a:extLst>
          </a:blip>
          <a:stretch>
            <a:fillRect/>
          </a:stretch>
        </p:blipFill>
        <p:spPr>
          <a:xfrm>
            <a:off x="10360801" y="6145306"/>
            <a:ext cx="1563547" cy="372879"/>
          </a:xfrm>
          <a:prstGeom prst="rect">
            <a:avLst/>
          </a:prstGeom>
        </p:spPr>
      </p:pic>
      <p:sp>
        <p:nvSpPr>
          <p:cNvPr id="12" name="ZoneTexte 11">
            <a:extLst>
              <a:ext uri="{FF2B5EF4-FFF2-40B4-BE49-F238E27FC236}">
                <a16:creationId xmlns:a16="http://schemas.microsoft.com/office/drawing/2014/main" id="{03021847-2B2A-DDE1-90F9-83F930D142BA}"/>
              </a:ext>
            </a:extLst>
          </p:cNvPr>
          <p:cNvSpPr txBox="1"/>
          <p:nvPr/>
        </p:nvSpPr>
        <p:spPr>
          <a:xfrm>
            <a:off x="846335" y="356987"/>
            <a:ext cx="6910412" cy="400110"/>
          </a:xfrm>
          <a:prstGeom prst="rect">
            <a:avLst/>
          </a:prstGeom>
          <a:noFill/>
        </p:spPr>
        <p:txBody>
          <a:bodyPr wrap="square" rtlCol="0">
            <a:spAutoFit/>
          </a:bodyPr>
          <a:lstStyle/>
          <a:p>
            <a:r>
              <a:rPr lang="fr-FR" sz="2000" b="1" dirty="0">
                <a:solidFill>
                  <a:srgbClr val="20B4D1"/>
                </a:solidFill>
                <a:latin typeface="Raleway" pitchFamily="2" charset="0"/>
              </a:rPr>
              <a:t>Diagnostic 2025 sur les dispositifs anticorruption </a:t>
            </a:r>
          </a:p>
        </p:txBody>
      </p:sp>
      <p:grpSp>
        <p:nvGrpSpPr>
          <p:cNvPr id="17" name="Groupe 16">
            <a:extLst>
              <a:ext uri="{FF2B5EF4-FFF2-40B4-BE49-F238E27FC236}">
                <a16:creationId xmlns:a16="http://schemas.microsoft.com/office/drawing/2014/main" id="{0B0079FC-5A5C-34AC-60E8-04A1C380E811}"/>
              </a:ext>
            </a:extLst>
          </p:cNvPr>
          <p:cNvGrpSpPr/>
          <p:nvPr/>
        </p:nvGrpSpPr>
        <p:grpSpPr>
          <a:xfrm>
            <a:off x="278918" y="223562"/>
            <a:ext cx="567417" cy="567417"/>
            <a:chOff x="4900992" y="2306745"/>
            <a:chExt cx="567417" cy="567417"/>
          </a:xfrm>
        </p:grpSpPr>
        <p:sp>
          <p:nvSpPr>
            <p:cNvPr id="18" name="Ellipse 17">
              <a:extLst>
                <a:ext uri="{FF2B5EF4-FFF2-40B4-BE49-F238E27FC236}">
                  <a16:creationId xmlns:a16="http://schemas.microsoft.com/office/drawing/2014/main" id="{EF292753-56C6-C6D6-724F-B0CE6BE1AFD6}"/>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19" name="ZoneTexte 18">
              <a:extLst>
                <a:ext uri="{FF2B5EF4-FFF2-40B4-BE49-F238E27FC236}">
                  <a16:creationId xmlns:a16="http://schemas.microsoft.com/office/drawing/2014/main" id="{180BD333-34EA-2FC2-E5BA-C63C92CD74CD}"/>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3</a:t>
              </a:r>
            </a:p>
          </p:txBody>
        </p:sp>
      </p:grpSp>
      <p:grpSp>
        <p:nvGrpSpPr>
          <p:cNvPr id="7" name="Groupe 6">
            <a:extLst>
              <a:ext uri="{FF2B5EF4-FFF2-40B4-BE49-F238E27FC236}">
                <a16:creationId xmlns:a16="http://schemas.microsoft.com/office/drawing/2014/main" id="{4B8B3D5D-ADD2-CC01-0F15-461C0600D3FE}"/>
              </a:ext>
            </a:extLst>
          </p:cNvPr>
          <p:cNvGrpSpPr/>
          <p:nvPr/>
        </p:nvGrpSpPr>
        <p:grpSpPr>
          <a:xfrm>
            <a:off x="6508172" y="1666485"/>
            <a:ext cx="5416176" cy="4362019"/>
            <a:chOff x="3362632" y="944089"/>
            <a:chExt cx="8457655" cy="5052297"/>
          </a:xfrm>
        </p:grpSpPr>
        <p:sp>
          <p:nvSpPr>
            <p:cNvPr id="3" name="Rectangle : coins arrondis 2">
              <a:extLst>
                <a:ext uri="{FF2B5EF4-FFF2-40B4-BE49-F238E27FC236}">
                  <a16:creationId xmlns:a16="http://schemas.microsoft.com/office/drawing/2014/main" id="{D10F90A8-8F6B-789D-E99F-C2020867FF6C}"/>
                </a:ext>
              </a:extLst>
            </p:cNvPr>
            <p:cNvSpPr/>
            <p:nvPr/>
          </p:nvSpPr>
          <p:spPr>
            <a:xfrm>
              <a:off x="3362632" y="944089"/>
              <a:ext cx="8457655" cy="3562266"/>
            </a:xfrm>
            <a:prstGeom prst="roundRect">
              <a:avLst/>
            </a:prstGeom>
            <a:solidFill>
              <a:srgbClr val="04445E"/>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AA5DCCA-A3B1-E501-84FF-52821AD6124D}"/>
                </a:ext>
              </a:extLst>
            </p:cNvPr>
            <p:cNvSpPr/>
            <p:nvPr/>
          </p:nvSpPr>
          <p:spPr>
            <a:xfrm>
              <a:off x="3362632" y="1467080"/>
              <a:ext cx="8457655" cy="4529306"/>
            </a:xfrm>
            <a:prstGeom prst="rect">
              <a:avLst/>
            </a:prstGeom>
            <a:solidFill>
              <a:schemeClr val="bg1">
                <a:lumMod val="95000"/>
              </a:schemeClr>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 name="Groupe 14">
            <a:extLst>
              <a:ext uri="{FF2B5EF4-FFF2-40B4-BE49-F238E27FC236}">
                <a16:creationId xmlns:a16="http://schemas.microsoft.com/office/drawing/2014/main" id="{EDFF87F5-C17A-021E-D63C-CAE0DDFD5B7F}"/>
              </a:ext>
            </a:extLst>
          </p:cNvPr>
          <p:cNvGrpSpPr/>
          <p:nvPr/>
        </p:nvGrpSpPr>
        <p:grpSpPr>
          <a:xfrm>
            <a:off x="455721" y="1666485"/>
            <a:ext cx="5365215" cy="4348661"/>
            <a:chOff x="3362632" y="944089"/>
            <a:chExt cx="8457655" cy="5052297"/>
          </a:xfrm>
        </p:grpSpPr>
        <p:sp>
          <p:nvSpPr>
            <p:cNvPr id="20" name="Rectangle : coins arrondis 19">
              <a:extLst>
                <a:ext uri="{FF2B5EF4-FFF2-40B4-BE49-F238E27FC236}">
                  <a16:creationId xmlns:a16="http://schemas.microsoft.com/office/drawing/2014/main" id="{51652AE6-1D12-8DFF-C656-AC97E2DB6620}"/>
                </a:ext>
              </a:extLst>
            </p:cNvPr>
            <p:cNvSpPr/>
            <p:nvPr/>
          </p:nvSpPr>
          <p:spPr>
            <a:xfrm>
              <a:off x="3362632" y="944089"/>
              <a:ext cx="8457655" cy="3562266"/>
            </a:xfrm>
            <a:prstGeom prst="roundRect">
              <a:avLst/>
            </a:prstGeom>
            <a:solidFill>
              <a:srgbClr val="1FB4D1"/>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1C8C2CCC-C5C3-89CA-6278-5C6613730FF7}"/>
                </a:ext>
              </a:extLst>
            </p:cNvPr>
            <p:cNvSpPr/>
            <p:nvPr/>
          </p:nvSpPr>
          <p:spPr>
            <a:xfrm>
              <a:off x="3362632" y="1467080"/>
              <a:ext cx="8457655" cy="4529306"/>
            </a:xfrm>
            <a:prstGeom prst="rect">
              <a:avLst/>
            </a:prstGeom>
            <a:solidFill>
              <a:schemeClr val="bg1">
                <a:lumMod val="95000"/>
              </a:schemeClr>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 name="ZoneTexte 22">
            <a:extLst>
              <a:ext uri="{FF2B5EF4-FFF2-40B4-BE49-F238E27FC236}">
                <a16:creationId xmlns:a16="http://schemas.microsoft.com/office/drawing/2014/main" id="{FC9F8BE9-E1FA-EE7A-3637-11DA235C7AD0}"/>
              </a:ext>
            </a:extLst>
          </p:cNvPr>
          <p:cNvSpPr txBox="1"/>
          <p:nvPr/>
        </p:nvSpPr>
        <p:spPr>
          <a:xfrm>
            <a:off x="372104" y="946810"/>
            <a:ext cx="12120979" cy="461665"/>
          </a:xfrm>
          <a:prstGeom prst="rect">
            <a:avLst/>
          </a:prstGeom>
          <a:noFill/>
        </p:spPr>
        <p:txBody>
          <a:bodyPr wrap="square" rtlCol="0">
            <a:spAutoFit/>
          </a:bodyPr>
          <a:lstStyle/>
          <a:p>
            <a:pPr algn="ctr"/>
            <a:r>
              <a:rPr lang="fr-FR" sz="1200" b="1" dirty="0">
                <a:latin typeface="Raleway" pitchFamily="2" charset="77"/>
              </a:rPr>
              <a:t>En 2025, l’AFA a poursuivi son analyse de la maturité des dispositifs anticorruption des entreprises en s’appuyant sur ses contrôles, ses échanges avec </a:t>
            </a:r>
          </a:p>
          <a:p>
            <a:pPr algn="ctr"/>
            <a:r>
              <a:rPr lang="fr-FR" sz="1200" b="1" dirty="0">
                <a:latin typeface="Raleway" pitchFamily="2" charset="77"/>
              </a:rPr>
              <a:t>les entreprises et les Rendez-vous de l’AFA. L’objectif est d’identifier les difficultés les plus fréquentes et de partager les bonnes pratiques. </a:t>
            </a:r>
          </a:p>
        </p:txBody>
      </p:sp>
      <p:sp>
        <p:nvSpPr>
          <p:cNvPr id="24" name="ZoneTexte 23">
            <a:extLst>
              <a:ext uri="{FF2B5EF4-FFF2-40B4-BE49-F238E27FC236}">
                <a16:creationId xmlns:a16="http://schemas.microsoft.com/office/drawing/2014/main" id="{71073AF7-42BA-8E65-909A-0808DB271688}"/>
              </a:ext>
            </a:extLst>
          </p:cNvPr>
          <p:cNvSpPr txBox="1"/>
          <p:nvPr/>
        </p:nvSpPr>
        <p:spPr>
          <a:xfrm>
            <a:off x="1832130" y="1744410"/>
            <a:ext cx="2162451" cy="307777"/>
          </a:xfrm>
          <a:prstGeom prst="rect">
            <a:avLst/>
          </a:prstGeom>
          <a:noFill/>
        </p:spPr>
        <p:txBody>
          <a:bodyPr wrap="none" rtlCol="0">
            <a:spAutoFit/>
          </a:bodyPr>
          <a:lstStyle/>
          <a:p>
            <a:r>
              <a:rPr lang="fr-FR" sz="1400" b="1" dirty="0">
                <a:solidFill>
                  <a:srgbClr val="04445E"/>
                </a:solidFill>
              </a:rPr>
              <a:t>Les principaux constats </a:t>
            </a:r>
          </a:p>
        </p:txBody>
      </p:sp>
      <p:sp>
        <p:nvSpPr>
          <p:cNvPr id="25" name="ZoneTexte 24">
            <a:extLst>
              <a:ext uri="{FF2B5EF4-FFF2-40B4-BE49-F238E27FC236}">
                <a16:creationId xmlns:a16="http://schemas.microsoft.com/office/drawing/2014/main" id="{5E5145F2-7288-6D34-B299-C8BF922A76C9}"/>
              </a:ext>
            </a:extLst>
          </p:cNvPr>
          <p:cNvSpPr txBox="1"/>
          <p:nvPr/>
        </p:nvSpPr>
        <p:spPr>
          <a:xfrm>
            <a:off x="1444280" y="2265616"/>
            <a:ext cx="4187364" cy="3600986"/>
          </a:xfrm>
          <a:prstGeom prst="rect">
            <a:avLst/>
          </a:prstGeom>
          <a:noFill/>
        </p:spPr>
        <p:txBody>
          <a:bodyPr wrap="square" rtlCol="0">
            <a:spAutoFit/>
          </a:bodyPr>
          <a:lstStyle/>
          <a:p>
            <a:r>
              <a:rPr lang="fr-FR" sz="1200" dirty="0">
                <a:latin typeface="Raleway" pitchFamily="2" charset="77"/>
              </a:rPr>
              <a:t>Une progression globale de la maturité des programmes anticorruption ainsi qu’une meilleure appropriation des exigences de la loi Sapin II par les entreprises contrôlées. </a:t>
            </a:r>
          </a:p>
          <a:p>
            <a:endParaRPr lang="fr-FR" sz="1200" dirty="0">
              <a:latin typeface="Raleway" pitchFamily="2" charset="77"/>
            </a:endParaRPr>
          </a:p>
          <a:p>
            <a:r>
              <a:rPr lang="fr-FR" sz="1200" dirty="0">
                <a:latin typeface="Raleway" pitchFamily="2" charset="77"/>
              </a:rPr>
              <a:t>Une approche par les risques encore inégale selon les entreprises, notamment dans la formalisation et la mise à jour des cartographies des risques. </a:t>
            </a:r>
          </a:p>
          <a:p>
            <a:endParaRPr lang="fr-FR" sz="1200" dirty="0">
              <a:latin typeface="Raleway" pitchFamily="2" charset="77"/>
            </a:endParaRPr>
          </a:p>
          <a:p>
            <a:r>
              <a:rPr lang="fr-FR" sz="1200" dirty="0">
                <a:latin typeface="Raleway" pitchFamily="2" charset="77"/>
              </a:rPr>
              <a:t>L’évaluation des tiers demeure la mesure la plus complexe à mettre en œuvre, en particulier pour la catégorisation des risques et la conduite de due diligence approfondies.</a:t>
            </a:r>
          </a:p>
          <a:p>
            <a:endParaRPr lang="fr-FR" sz="1200" dirty="0">
              <a:latin typeface="Raleway" pitchFamily="2" charset="77"/>
            </a:endParaRPr>
          </a:p>
          <a:p>
            <a:r>
              <a:rPr lang="fr-FR" sz="1200" dirty="0">
                <a:latin typeface="Raleway" pitchFamily="2" charset="77"/>
              </a:rPr>
              <a:t>Des contrôles comptables perfectibles, notamment dans la traçabilité des opérations à risque et la conservation des pièces justificatives </a:t>
            </a:r>
          </a:p>
          <a:p>
            <a:endParaRPr lang="fr-FR" sz="1200" dirty="0">
              <a:latin typeface="Raleway" pitchFamily="2" charset="77"/>
            </a:endParaRPr>
          </a:p>
          <a:p>
            <a:r>
              <a:rPr lang="fr-FR" sz="1200" dirty="0">
                <a:latin typeface="Raleway" pitchFamily="2" charset="77"/>
              </a:rPr>
              <a:t>Les PME et ETI rencontrent davantage de difficultés dans la structuration et le déploiement de leur dispositif. </a:t>
            </a:r>
          </a:p>
        </p:txBody>
      </p:sp>
      <p:grpSp>
        <p:nvGrpSpPr>
          <p:cNvPr id="26" name="Google Shape;13230;p100">
            <a:extLst>
              <a:ext uri="{FF2B5EF4-FFF2-40B4-BE49-F238E27FC236}">
                <a16:creationId xmlns:a16="http://schemas.microsoft.com/office/drawing/2014/main" id="{EC319183-4AB2-CA91-4A72-A3F883F4F5BF}"/>
              </a:ext>
            </a:extLst>
          </p:cNvPr>
          <p:cNvGrpSpPr/>
          <p:nvPr/>
        </p:nvGrpSpPr>
        <p:grpSpPr>
          <a:xfrm>
            <a:off x="916730" y="2469026"/>
            <a:ext cx="359565" cy="358094"/>
            <a:chOff x="1342268" y="4161009"/>
            <a:chExt cx="359565" cy="358094"/>
          </a:xfrm>
        </p:grpSpPr>
        <p:sp>
          <p:nvSpPr>
            <p:cNvPr id="27" name="Google Shape;13231;p100">
              <a:extLst>
                <a:ext uri="{FF2B5EF4-FFF2-40B4-BE49-F238E27FC236}">
                  <a16:creationId xmlns:a16="http://schemas.microsoft.com/office/drawing/2014/main" id="{FA1F609C-16A9-2ADD-CB86-31662BD320F2}"/>
                </a:ext>
              </a:extLst>
            </p:cNvPr>
            <p:cNvSpPr/>
            <p:nvPr/>
          </p:nvSpPr>
          <p:spPr>
            <a:xfrm>
              <a:off x="1342268" y="4371845"/>
              <a:ext cx="65077" cy="147257"/>
            </a:xfrm>
            <a:custGeom>
              <a:avLst/>
              <a:gdLst/>
              <a:ahLst/>
              <a:cxnLst/>
              <a:rect l="l" t="t" r="r" b="b"/>
              <a:pathLst>
                <a:path w="2477" h="5605" extrusionOk="0">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94A3B0"/>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3232;p100">
              <a:extLst>
                <a:ext uri="{FF2B5EF4-FFF2-40B4-BE49-F238E27FC236}">
                  <a16:creationId xmlns:a16="http://schemas.microsoft.com/office/drawing/2014/main" id="{359F8D7A-25DA-9060-A32A-1A7DFB8FF888}"/>
                </a:ext>
              </a:extLst>
            </p:cNvPr>
            <p:cNvSpPr/>
            <p:nvPr/>
          </p:nvSpPr>
          <p:spPr>
            <a:xfrm>
              <a:off x="1342268" y="4371845"/>
              <a:ext cx="31002" cy="147257"/>
            </a:xfrm>
            <a:custGeom>
              <a:avLst/>
              <a:gdLst/>
              <a:ahLst/>
              <a:cxnLst/>
              <a:rect l="l" t="t" r="r" b="b"/>
              <a:pathLst>
                <a:path w="1180" h="5605" extrusionOk="0">
                  <a:moveTo>
                    <a:pt x="354" y="0"/>
                  </a:moveTo>
                  <a:cubicBezTo>
                    <a:pt x="160" y="0"/>
                    <a:pt x="1" y="160"/>
                    <a:pt x="1" y="354"/>
                  </a:cubicBezTo>
                  <a:lnTo>
                    <a:pt x="1" y="5605"/>
                  </a:lnTo>
                  <a:lnTo>
                    <a:pt x="826" y="5605"/>
                  </a:lnTo>
                  <a:lnTo>
                    <a:pt x="826" y="354"/>
                  </a:lnTo>
                  <a:cubicBezTo>
                    <a:pt x="826" y="160"/>
                    <a:pt x="986" y="0"/>
                    <a:pt x="1180" y="0"/>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3233;p100">
              <a:extLst>
                <a:ext uri="{FF2B5EF4-FFF2-40B4-BE49-F238E27FC236}">
                  <a16:creationId xmlns:a16="http://schemas.microsoft.com/office/drawing/2014/main" id="{97A9B10E-A38B-4E01-8519-1D26AF9508B4}"/>
                </a:ext>
              </a:extLst>
            </p:cNvPr>
            <p:cNvSpPr/>
            <p:nvPr/>
          </p:nvSpPr>
          <p:spPr>
            <a:xfrm>
              <a:off x="1440501" y="4335589"/>
              <a:ext cx="65077" cy="183513"/>
            </a:xfrm>
            <a:custGeom>
              <a:avLst/>
              <a:gdLst/>
              <a:ahLst/>
              <a:cxnLst/>
              <a:rect l="l" t="t" r="r" b="b"/>
              <a:pathLst>
                <a:path w="2477" h="6985" extrusionOk="0">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4E677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3234;p100">
              <a:extLst>
                <a:ext uri="{FF2B5EF4-FFF2-40B4-BE49-F238E27FC236}">
                  <a16:creationId xmlns:a16="http://schemas.microsoft.com/office/drawing/2014/main" id="{E34711C5-A5B6-DBEE-1D8A-76AA627AB15A}"/>
                </a:ext>
              </a:extLst>
            </p:cNvPr>
            <p:cNvSpPr/>
            <p:nvPr/>
          </p:nvSpPr>
          <p:spPr>
            <a:xfrm>
              <a:off x="1440501" y="4335589"/>
              <a:ext cx="31002" cy="183513"/>
            </a:xfrm>
            <a:custGeom>
              <a:avLst/>
              <a:gdLst/>
              <a:ahLst/>
              <a:cxnLst/>
              <a:rect l="l" t="t" r="r" b="b"/>
              <a:pathLst>
                <a:path w="1180" h="6985" extrusionOk="0">
                  <a:moveTo>
                    <a:pt x="354" y="0"/>
                  </a:moveTo>
                  <a:cubicBezTo>
                    <a:pt x="160" y="0"/>
                    <a:pt x="0" y="153"/>
                    <a:pt x="0" y="354"/>
                  </a:cubicBezTo>
                  <a:lnTo>
                    <a:pt x="0" y="6985"/>
                  </a:lnTo>
                  <a:lnTo>
                    <a:pt x="826" y="6985"/>
                  </a:lnTo>
                  <a:lnTo>
                    <a:pt x="826" y="354"/>
                  </a:lnTo>
                  <a:cubicBezTo>
                    <a:pt x="826" y="153"/>
                    <a:pt x="985" y="0"/>
                    <a:pt x="1179" y="0"/>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3235;p100">
              <a:extLst>
                <a:ext uri="{FF2B5EF4-FFF2-40B4-BE49-F238E27FC236}">
                  <a16:creationId xmlns:a16="http://schemas.microsoft.com/office/drawing/2014/main" id="{4374C91A-32B5-D806-99DE-231F581DFD31}"/>
                </a:ext>
              </a:extLst>
            </p:cNvPr>
            <p:cNvSpPr/>
            <p:nvPr/>
          </p:nvSpPr>
          <p:spPr>
            <a:xfrm>
              <a:off x="1538707" y="4299123"/>
              <a:ext cx="64919" cy="219980"/>
            </a:xfrm>
            <a:custGeom>
              <a:avLst/>
              <a:gdLst/>
              <a:ahLst/>
              <a:cxnLst/>
              <a:rect l="l" t="t" r="r" b="b"/>
              <a:pathLst>
                <a:path w="2471" h="8373" extrusionOk="0">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C0CAD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3236;p100">
              <a:extLst>
                <a:ext uri="{FF2B5EF4-FFF2-40B4-BE49-F238E27FC236}">
                  <a16:creationId xmlns:a16="http://schemas.microsoft.com/office/drawing/2014/main" id="{3F57FC58-CB5F-A155-8A6D-EB82BCF8AFEB}"/>
                </a:ext>
              </a:extLst>
            </p:cNvPr>
            <p:cNvSpPr/>
            <p:nvPr/>
          </p:nvSpPr>
          <p:spPr>
            <a:xfrm>
              <a:off x="1538707" y="4299123"/>
              <a:ext cx="31002" cy="219980"/>
            </a:xfrm>
            <a:custGeom>
              <a:avLst/>
              <a:gdLst/>
              <a:ahLst/>
              <a:cxnLst/>
              <a:rect l="l" t="t" r="r" b="b"/>
              <a:pathLst>
                <a:path w="1180" h="8373" extrusionOk="0">
                  <a:moveTo>
                    <a:pt x="355" y="1"/>
                  </a:moveTo>
                  <a:cubicBezTo>
                    <a:pt x="153" y="1"/>
                    <a:pt x="1" y="160"/>
                    <a:pt x="1" y="355"/>
                  </a:cubicBezTo>
                  <a:lnTo>
                    <a:pt x="1" y="8373"/>
                  </a:lnTo>
                  <a:lnTo>
                    <a:pt x="826" y="8373"/>
                  </a:lnTo>
                  <a:lnTo>
                    <a:pt x="826" y="355"/>
                  </a:lnTo>
                  <a:cubicBezTo>
                    <a:pt x="826" y="160"/>
                    <a:pt x="986" y="1"/>
                    <a:pt x="1180" y="1"/>
                  </a:cubicBezTo>
                  <a:close/>
                </a:path>
              </a:pathLst>
            </a:custGeom>
            <a:solidFill>
              <a:srgbClr val="A9B7C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3237;p100">
              <a:extLst>
                <a:ext uri="{FF2B5EF4-FFF2-40B4-BE49-F238E27FC236}">
                  <a16:creationId xmlns:a16="http://schemas.microsoft.com/office/drawing/2014/main" id="{46DA9ADD-4F25-500A-20EE-0718A79FFDDA}"/>
                </a:ext>
              </a:extLst>
            </p:cNvPr>
            <p:cNvSpPr/>
            <p:nvPr/>
          </p:nvSpPr>
          <p:spPr>
            <a:xfrm>
              <a:off x="1636940" y="4262683"/>
              <a:ext cx="64893" cy="256420"/>
            </a:xfrm>
            <a:custGeom>
              <a:avLst/>
              <a:gdLst/>
              <a:ahLst/>
              <a:cxnLst/>
              <a:rect l="l" t="t" r="r" b="b"/>
              <a:pathLst>
                <a:path w="2470" h="9760" extrusionOk="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3238;p100">
              <a:extLst>
                <a:ext uri="{FF2B5EF4-FFF2-40B4-BE49-F238E27FC236}">
                  <a16:creationId xmlns:a16="http://schemas.microsoft.com/office/drawing/2014/main" id="{A1810F0D-3B6E-502B-5FA9-D00695BF9C8D}"/>
                </a:ext>
              </a:extLst>
            </p:cNvPr>
            <p:cNvSpPr/>
            <p:nvPr/>
          </p:nvSpPr>
          <p:spPr>
            <a:xfrm>
              <a:off x="1636940" y="4262683"/>
              <a:ext cx="31002" cy="256420"/>
            </a:xfrm>
            <a:custGeom>
              <a:avLst/>
              <a:gdLst/>
              <a:ahLst/>
              <a:cxnLst/>
              <a:rect l="l" t="t" r="r" b="b"/>
              <a:pathLst>
                <a:path w="1180" h="9760" extrusionOk="0">
                  <a:moveTo>
                    <a:pt x="354" y="1"/>
                  </a:moveTo>
                  <a:cubicBezTo>
                    <a:pt x="153" y="1"/>
                    <a:pt x="0" y="160"/>
                    <a:pt x="0" y="354"/>
                  </a:cubicBezTo>
                  <a:lnTo>
                    <a:pt x="0" y="9760"/>
                  </a:lnTo>
                  <a:lnTo>
                    <a:pt x="826" y="9760"/>
                  </a:lnTo>
                  <a:lnTo>
                    <a:pt x="826" y="354"/>
                  </a:lnTo>
                  <a:cubicBezTo>
                    <a:pt x="826" y="160"/>
                    <a:pt x="978" y="1"/>
                    <a:pt x="1180" y="1"/>
                  </a:cubicBezTo>
                  <a:close/>
                </a:path>
              </a:pathLst>
            </a:custGeom>
            <a:solidFill>
              <a:srgbClr val="4E677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3239;p100">
              <a:extLst>
                <a:ext uri="{FF2B5EF4-FFF2-40B4-BE49-F238E27FC236}">
                  <a16:creationId xmlns:a16="http://schemas.microsoft.com/office/drawing/2014/main" id="{3AAD0EFB-5AA7-58CC-900A-09C75EC9CBC8}"/>
                </a:ext>
              </a:extLst>
            </p:cNvPr>
            <p:cNvSpPr/>
            <p:nvPr/>
          </p:nvSpPr>
          <p:spPr>
            <a:xfrm>
              <a:off x="1357953" y="4161009"/>
              <a:ext cx="333687" cy="134699"/>
            </a:xfrm>
            <a:custGeom>
              <a:avLst/>
              <a:gdLst/>
              <a:ahLst/>
              <a:cxnLst/>
              <a:rect l="l" t="t" r="r" b="b"/>
              <a:pathLst>
                <a:path w="12701" h="5127" extrusionOk="0">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14200;p101">
            <a:extLst>
              <a:ext uri="{FF2B5EF4-FFF2-40B4-BE49-F238E27FC236}">
                <a16:creationId xmlns:a16="http://schemas.microsoft.com/office/drawing/2014/main" id="{22B02BE7-0BAC-832B-E2A2-1CAF8CE33330}"/>
              </a:ext>
            </a:extLst>
          </p:cNvPr>
          <p:cNvGrpSpPr/>
          <p:nvPr/>
        </p:nvGrpSpPr>
        <p:grpSpPr>
          <a:xfrm>
            <a:off x="966341" y="4719037"/>
            <a:ext cx="357933" cy="342676"/>
            <a:chOff x="3943638" y="3815072"/>
            <a:chExt cx="357933" cy="342676"/>
          </a:xfrm>
        </p:grpSpPr>
        <p:sp>
          <p:nvSpPr>
            <p:cNvPr id="37" name="Google Shape;14201;p101">
              <a:extLst>
                <a:ext uri="{FF2B5EF4-FFF2-40B4-BE49-F238E27FC236}">
                  <a16:creationId xmlns:a16="http://schemas.microsoft.com/office/drawing/2014/main" id="{81FE9B4E-5E6D-F9E5-7092-D4F81A1F991D}"/>
                </a:ext>
              </a:extLst>
            </p:cNvPr>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rgbClr val="E4E9E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4202;p101">
              <a:extLst>
                <a:ext uri="{FF2B5EF4-FFF2-40B4-BE49-F238E27FC236}">
                  <a16:creationId xmlns:a16="http://schemas.microsoft.com/office/drawing/2014/main" id="{37A05EE4-EFDB-DAC0-8BCF-402ECA479E15}"/>
                </a:ext>
              </a:extLst>
            </p:cNvPr>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4203;p101">
              <a:extLst>
                <a:ext uri="{FF2B5EF4-FFF2-40B4-BE49-F238E27FC236}">
                  <a16:creationId xmlns:a16="http://schemas.microsoft.com/office/drawing/2014/main" id="{F6C2F5A0-17FD-237F-F94C-923130801233}"/>
                </a:ext>
              </a:extLst>
            </p:cNvPr>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4204;p101">
              <a:extLst>
                <a:ext uri="{FF2B5EF4-FFF2-40B4-BE49-F238E27FC236}">
                  <a16:creationId xmlns:a16="http://schemas.microsoft.com/office/drawing/2014/main" id="{F51B046E-7903-DA30-902B-AFBD373FC95D}"/>
                </a:ext>
              </a:extLst>
            </p:cNvPr>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4205;p101">
              <a:extLst>
                <a:ext uri="{FF2B5EF4-FFF2-40B4-BE49-F238E27FC236}">
                  <a16:creationId xmlns:a16="http://schemas.microsoft.com/office/drawing/2014/main" id="{A160D03A-2BEF-7593-FED4-C8666A9036F1}"/>
                </a:ext>
              </a:extLst>
            </p:cNvPr>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4206;p101">
              <a:extLst>
                <a:ext uri="{FF2B5EF4-FFF2-40B4-BE49-F238E27FC236}">
                  <a16:creationId xmlns:a16="http://schemas.microsoft.com/office/drawing/2014/main" id="{E9EBFD8B-C05E-2992-2ED9-B5158792A587}"/>
                </a:ext>
              </a:extLst>
            </p:cNvPr>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4207;p101">
              <a:extLst>
                <a:ext uri="{FF2B5EF4-FFF2-40B4-BE49-F238E27FC236}">
                  <a16:creationId xmlns:a16="http://schemas.microsoft.com/office/drawing/2014/main" id="{B0A2ED2E-6C52-6B48-1A24-808E4EBFFE1E}"/>
                </a:ext>
              </a:extLst>
            </p:cNvPr>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4208;p101">
              <a:extLst>
                <a:ext uri="{FF2B5EF4-FFF2-40B4-BE49-F238E27FC236}">
                  <a16:creationId xmlns:a16="http://schemas.microsoft.com/office/drawing/2014/main" id="{76FA6C0E-A6E0-DD37-FA48-23B70A619F42}"/>
                </a:ext>
              </a:extLst>
            </p:cNvPr>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4209;p101">
              <a:extLst>
                <a:ext uri="{FF2B5EF4-FFF2-40B4-BE49-F238E27FC236}">
                  <a16:creationId xmlns:a16="http://schemas.microsoft.com/office/drawing/2014/main" id="{9D6E2D44-5B28-E200-5AA4-58A066357E6A}"/>
                </a:ext>
              </a:extLst>
            </p:cNvPr>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BECBD5"/>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15141;p102">
            <a:extLst>
              <a:ext uri="{FF2B5EF4-FFF2-40B4-BE49-F238E27FC236}">
                <a16:creationId xmlns:a16="http://schemas.microsoft.com/office/drawing/2014/main" id="{B5DAC8C4-E213-BC0B-9DAE-59B377A51758}"/>
              </a:ext>
            </a:extLst>
          </p:cNvPr>
          <p:cNvGrpSpPr/>
          <p:nvPr/>
        </p:nvGrpSpPr>
        <p:grpSpPr>
          <a:xfrm>
            <a:off x="916730" y="4039796"/>
            <a:ext cx="380008" cy="351648"/>
            <a:chOff x="2215075" y="2432819"/>
            <a:chExt cx="380008" cy="351648"/>
          </a:xfrm>
        </p:grpSpPr>
        <p:sp>
          <p:nvSpPr>
            <p:cNvPr id="47" name="Google Shape;15142;p102">
              <a:extLst>
                <a:ext uri="{FF2B5EF4-FFF2-40B4-BE49-F238E27FC236}">
                  <a16:creationId xmlns:a16="http://schemas.microsoft.com/office/drawing/2014/main" id="{33EAF284-1AB1-DA8E-8E9D-4159F005716B}"/>
                </a:ext>
              </a:extLst>
            </p:cNvPr>
            <p:cNvSpPr/>
            <p:nvPr/>
          </p:nvSpPr>
          <p:spPr>
            <a:xfrm>
              <a:off x="2339311" y="2615536"/>
              <a:ext cx="124499" cy="104725"/>
            </a:xfrm>
            <a:custGeom>
              <a:avLst/>
              <a:gdLst/>
              <a:ahLst/>
              <a:cxnLst/>
              <a:rect l="l" t="t" r="r" b="b"/>
              <a:pathLst>
                <a:path w="4741" h="3988" extrusionOk="0">
                  <a:moveTo>
                    <a:pt x="2371" y="0"/>
                  </a:moveTo>
                  <a:cubicBezTo>
                    <a:pt x="2246" y="0"/>
                    <a:pt x="2141" y="96"/>
                    <a:pt x="2141" y="230"/>
                  </a:cubicBezTo>
                  <a:lnTo>
                    <a:pt x="2141" y="2441"/>
                  </a:lnTo>
                  <a:lnTo>
                    <a:pt x="227" y="3551"/>
                  </a:lnTo>
                  <a:cubicBezTo>
                    <a:pt x="1" y="3680"/>
                    <a:pt x="129" y="3987"/>
                    <a:pt x="336" y="3987"/>
                  </a:cubicBezTo>
                  <a:cubicBezTo>
                    <a:pt x="374" y="3987"/>
                    <a:pt x="415" y="3977"/>
                    <a:pt x="457" y="3953"/>
                  </a:cubicBezTo>
                  <a:lnTo>
                    <a:pt x="2371" y="2843"/>
                  </a:lnTo>
                  <a:lnTo>
                    <a:pt x="4285" y="3953"/>
                  </a:lnTo>
                  <a:cubicBezTo>
                    <a:pt x="4326" y="3977"/>
                    <a:pt x="4367" y="3987"/>
                    <a:pt x="4405" y="3987"/>
                  </a:cubicBezTo>
                  <a:cubicBezTo>
                    <a:pt x="4612" y="3987"/>
                    <a:pt x="4741" y="3680"/>
                    <a:pt x="4514" y="3551"/>
                  </a:cubicBezTo>
                  <a:lnTo>
                    <a:pt x="2600" y="2441"/>
                  </a:lnTo>
                  <a:lnTo>
                    <a:pt x="2600" y="230"/>
                  </a:lnTo>
                  <a:cubicBezTo>
                    <a:pt x="2600" y="96"/>
                    <a:pt x="2495" y="0"/>
                    <a:pt x="2371" y="0"/>
                  </a:cubicBezTo>
                  <a:close/>
                </a:path>
              </a:pathLst>
            </a:custGeom>
            <a:solidFill>
              <a:srgbClr val="E2E9E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5143;p102">
              <a:extLst>
                <a:ext uri="{FF2B5EF4-FFF2-40B4-BE49-F238E27FC236}">
                  <a16:creationId xmlns:a16="http://schemas.microsoft.com/office/drawing/2014/main" id="{4790996E-74C4-FF7D-EFB7-1610CD912C1E}"/>
                </a:ext>
              </a:extLst>
            </p:cNvPr>
            <p:cNvSpPr/>
            <p:nvPr/>
          </p:nvSpPr>
          <p:spPr>
            <a:xfrm>
              <a:off x="2472659" y="2719841"/>
              <a:ext cx="122424" cy="64626"/>
            </a:xfrm>
            <a:custGeom>
              <a:avLst/>
              <a:gdLst/>
              <a:ahLst/>
              <a:cxnLst/>
              <a:rect l="l" t="t" r="r" b="b"/>
              <a:pathLst>
                <a:path w="4662" h="2461" extrusionOk="0">
                  <a:moveTo>
                    <a:pt x="1772" y="0"/>
                  </a:moveTo>
                  <a:lnTo>
                    <a:pt x="709" y="431"/>
                  </a:lnTo>
                  <a:cubicBezTo>
                    <a:pt x="613" y="469"/>
                    <a:pt x="508" y="526"/>
                    <a:pt x="422" y="593"/>
                  </a:cubicBezTo>
                  <a:lnTo>
                    <a:pt x="403" y="613"/>
                  </a:lnTo>
                  <a:lnTo>
                    <a:pt x="384" y="632"/>
                  </a:lnTo>
                  <a:lnTo>
                    <a:pt x="374" y="641"/>
                  </a:lnTo>
                  <a:lnTo>
                    <a:pt x="346" y="660"/>
                  </a:lnTo>
                  <a:cubicBezTo>
                    <a:pt x="154" y="852"/>
                    <a:pt x="39" y="1101"/>
                    <a:pt x="1" y="1359"/>
                  </a:cubicBezTo>
                  <a:lnTo>
                    <a:pt x="1" y="1407"/>
                  </a:lnTo>
                  <a:lnTo>
                    <a:pt x="1" y="1426"/>
                  </a:lnTo>
                  <a:lnTo>
                    <a:pt x="1" y="1455"/>
                  </a:lnTo>
                  <a:lnTo>
                    <a:pt x="1" y="1483"/>
                  </a:lnTo>
                  <a:lnTo>
                    <a:pt x="1" y="1493"/>
                  </a:lnTo>
                  <a:lnTo>
                    <a:pt x="1" y="1550"/>
                  </a:lnTo>
                  <a:lnTo>
                    <a:pt x="1" y="1713"/>
                  </a:lnTo>
                  <a:lnTo>
                    <a:pt x="1" y="2239"/>
                  </a:lnTo>
                  <a:cubicBezTo>
                    <a:pt x="10" y="2367"/>
                    <a:pt x="115" y="2460"/>
                    <a:pt x="241" y="2460"/>
                  </a:cubicBezTo>
                  <a:cubicBezTo>
                    <a:pt x="247" y="2460"/>
                    <a:pt x="253" y="2460"/>
                    <a:pt x="259" y="2460"/>
                  </a:cubicBezTo>
                  <a:lnTo>
                    <a:pt x="4403" y="2460"/>
                  </a:lnTo>
                  <a:cubicBezTo>
                    <a:pt x="4410" y="2460"/>
                    <a:pt x="4416" y="2460"/>
                    <a:pt x="4422" y="2460"/>
                  </a:cubicBezTo>
                  <a:cubicBezTo>
                    <a:pt x="4548" y="2460"/>
                    <a:pt x="4653" y="2367"/>
                    <a:pt x="4662" y="2239"/>
                  </a:cubicBezTo>
                  <a:lnTo>
                    <a:pt x="4662" y="1723"/>
                  </a:lnTo>
                  <a:lnTo>
                    <a:pt x="4662" y="1550"/>
                  </a:lnTo>
                  <a:lnTo>
                    <a:pt x="4623" y="1550"/>
                  </a:lnTo>
                  <a:lnTo>
                    <a:pt x="4623" y="1493"/>
                  </a:lnTo>
                  <a:lnTo>
                    <a:pt x="4623" y="1483"/>
                  </a:lnTo>
                  <a:lnTo>
                    <a:pt x="4623" y="1455"/>
                  </a:lnTo>
                  <a:lnTo>
                    <a:pt x="4623" y="1426"/>
                  </a:lnTo>
                  <a:lnTo>
                    <a:pt x="4623" y="1407"/>
                  </a:lnTo>
                  <a:lnTo>
                    <a:pt x="4623" y="1359"/>
                  </a:lnTo>
                  <a:cubicBezTo>
                    <a:pt x="4585" y="1101"/>
                    <a:pt x="4470" y="852"/>
                    <a:pt x="4279" y="660"/>
                  </a:cubicBezTo>
                  <a:lnTo>
                    <a:pt x="4250" y="641"/>
                  </a:lnTo>
                  <a:lnTo>
                    <a:pt x="4241" y="632"/>
                  </a:lnTo>
                  <a:lnTo>
                    <a:pt x="4221" y="613"/>
                  </a:lnTo>
                  <a:lnTo>
                    <a:pt x="4193" y="593"/>
                  </a:lnTo>
                  <a:cubicBezTo>
                    <a:pt x="4116" y="526"/>
                    <a:pt x="4011" y="469"/>
                    <a:pt x="3906" y="431"/>
                  </a:cubicBezTo>
                  <a:lnTo>
                    <a:pt x="2853" y="0"/>
                  </a:lnTo>
                  <a:lnTo>
                    <a:pt x="2585" y="278"/>
                  </a:lnTo>
                  <a:lnTo>
                    <a:pt x="2307" y="546"/>
                  </a:lnTo>
                  <a:lnTo>
                    <a:pt x="2039" y="278"/>
                  </a:lnTo>
                  <a:lnTo>
                    <a:pt x="1772" y="0"/>
                  </a:lnTo>
                  <a:close/>
                </a:path>
              </a:pathLst>
            </a:custGeom>
            <a:solidFill>
              <a:srgbClr val="7F91A0"/>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5144;p102">
              <a:extLst>
                <a:ext uri="{FF2B5EF4-FFF2-40B4-BE49-F238E27FC236}">
                  <a16:creationId xmlns:a16="http://schemas.microsoft.com/office/drawing/2014/main" id="{FCA89D3A-8D9C-D070-5F78-86E8EE840612}"/>
                </a:ext>
              </a:extLst>
            </p:cNvPr>
            <p:cNvSpPr/>
            <p:nvPr/>
          </p:nvSpPr>
          <p:spPr>
            <a:xfrm>
              <a:off x="2471162" y="2720078"/>
              <a:ext cx="50052" cy="64390"/>
            </a:xfrm>
            <a:custGeom>
              <a:avLst/>
              <a:gdLst/>
              <a:ahLst/>
              <a:cxnLst/>
              <a:rect l="l" t="t" r="r" b="b"/>
              <a:pathLst>
                <a:path w="1906" h="2452" extrusionOk="0">
                  <a:moveTo>
                    <a:pt x="1809" y="1"/>
                  </a:moveTo>
                  <a:lnTo>
                    <a:pt x="757" y="412"/>
                  </a:lnTo>
                  <a:cubicBezTo>
                    <a:pt x="297" y="594"/>
                    <a:pt x="1" y="1044"/>
                    <a:pt x="20" y="1541"/>
                  </a:cubicBezTo>
                  <a:lnTo>
                    <a:pt x="20" y="2230"/>
                  </a:lnTo>
                  <a:cubicBezTo>
                    <a:pt x="29" y="2358"/>
                    <a:pt x="134" y="2451"/>
                    <a:pt x="260" y="2451"/>
                  </a:cubicBezTo>
                  <a:cubicBezTo>
                    <a:pt x="266" y="2451"/>
                    <a:pt x="272" y="2451"/>
                    <a:pt x="278" y="2451"/>
                  </a:cubicBezTo>
                  <a:lnTo>
                    <a:pt x="336" y="2451"/>
                  </a:lnTo>
                  <a:lnTo>
                    <a:pt x="336" y="1541"/>
                  </a:lnTo>
                  <a:cubicBezTo>
                    <a:pt x="316" y="1053"/>
                    <a:pt x="604" y="594"/>
                    <a:pt x="1063" y="412"/>
                  </a:cubicBezTo>
                  <a:lnTo>
                    <a:pt x="1905" y="87"/>
                  </a:lnTo>
                  <a:lnTo>
                    <a:pt x="1809" y="1"/>
                  </a:lnTo>
                  <a:close/>
                </a:path>
              </a:pathLst>
            </a:custGeom>
            <a:solidFill>
              <a:srgbClr val="61778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5145;p102">
              <a:extLst>
                <a:ext uri="{FF2B5EF4-FFF2-40B4-BE49-F238E27FC236}">
                  <a16:creationId xmlns:a16="http://schemas.microsoft.com/office/drawing/2014/main" id="{AFA634F9-823C-6D30-2487-C30FC1DF6B29}"/>
                </a:ext>
              </a:extLst>
            </p:cNvPr>
            <p:cNvSpPr/>
            <p:nvPr/>
          </p:nvSpPr>
          <p:spPr>
            <a:xfrm>
              <a:off x="2494035" y="2618294"/>
              <a:ext cx="77178" cy="54805"/>
            </a:xfrm>
            <a:custGeom>
              <a:avLst/>
              <a:gdLst/>
              <a:ahLst/>
              <a:cxnLst/>
              <a:rect l="l" t="t" r="r" b="b"/>
              <a:pathLst>
                <a:path w="2939" h="2087" extrusionOk="0">
                  <a:moveTo>
                    <a:pt x="2594" y="1800"/>
                  </a:moveTo>
                  <a:lnTo>
                    <a:pt x="2584" y="1809"/>
                  </a:lnTo>
                  <a:lnTo>
                    <a:pt x="2556" y="1829"/>
                  </a:lnTo>
                  <a:lnTo>
                    <a:pt x="2594" y="1800"/>
                  </a:lnTo>
                  <a:close/>
                  <a:moveTo>
                    <a:pt x="1417" y="1"/>
                  </a:moveTo>
                  <a:cubicBezTo>
                    <a:pt x="632" y="1"/>
                    <a:pt x="0" y="632"/>
                    <a:pt x="0" y="1417"/>
                  </a:cubicBezTo>
                  <a:lnTo>
                    <a:pt x="0" y="2087"/>
                  </a:lnTo>
                  <a:cubicBezTo>
                    <a:pt x="0" y="2087"/>
                    <a:pt x="316" y="2049"/>
                    <a:pt x="355" y="1896"/>
                  </a:cubicBezTo>
                  <a:cubicBezTo>
                    <a:pt x="374" y="1876"/>
                    <a:pt x="383" y="1867"/>
                    <a:pt x="393" y="1848"/>
                  </a:cubicBezTo>
                  <a:cubicBezTo>
                    <a:pt x="575" y="1848"/>
                    <a:pt x="1426" y="1829"/>
                    <a:pt x="1915" y="1245"/>
                  </a:cubicBezTo>
                  <a:cubicBezTo>
                    <a:pt x="2020" y="1532"/>
                    <a:pt x="2249" y="1762"/>
                    <a:pt x="2546" y="1848"/>
                  </a:cubicBezTo>
                  <a:cubicBezTo>
                    <a:pt x="2556" y="1867"/>
                    <a:pt x="2565" y="1886"/>
                    <a:pt x="2584" y="1896"/>
                  </a:cubicBezTo>
                  <a:cubicBezTo>
                    <a:pt x="2623" y="2058"/>
                    <a:pt x="2939" y="2087"/>
                    <a:pt x="2939" y="2087"/>
                  </a:cubicBezTo>
                  <a:lnTo>
                    <a:pt x="2939" y="1417"/>
                  </a:lnTo>
                  <a:cubicBezTo>
                    <a:pt x="2939" y="642"/>
                    <a:pt x="2316" y="10"/>
                    <a:pt x="1532" y="1"/>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5146;p102">
              <a:extLst>
                <a:ext uri="{FF2B5EF4-FFF2-40B4-BE49-F238E27FC236}">
                  <a16:creationId xmlns:a16="http://schemas.microsoft.com/office/drawing/2014/main" id="{D5C3DD66-6107-CBB1-7655-6458D494A68E}"/>
                </a:ext>
              </a:extLst>
            </p:cNvPr>
            <p:cNvSpPr/>
            <p:nvPr/>
          </p:nvSpPr>
          <p:spPr>
            <a:xfrm>
              <a:off x="2494035" y="2618294"/>
              <a:ext cx="41990" cy="54805"/>
            </a:xfrm>
            <a:custGeom>
              <a:avLst/>
              <a:gdLst/>
              <a:ahLst/>
              <a:cxnLst/>
              <a:rect l="l" t="t" r="r" b="b"/>
              <a:pathLst>
                <a:path w="1599" h="2087" extrusionOk="0">
                  <a:moveTo>
                    <a:pt x="1417" y="1"/>
                  </a:moveTo>
                  <a:cubicBezTo>
                    <a:pt x="642" y="1"/>
                    <a:pt x="0" y="632"/>
                    <a:pt x="0" y="1417"/>
                  </a:cubicBezTo>
                  <a:lnTo>
                    <a:pt x="0" y="2087"/>
                  </a:lnTo>
                  <a:cubicBezTo>
                    <a:pt x="87" y="2077"/>
                    <a:pt x="173" y="2049"/>
                    <a:pt x="249" y="2010"/>
                  </a:cubicBezTo>
                  <a:lnTo>
                    <a:pt x="249" y="1781"/>
                  </a:lnTo>
                  <a:lnTo>
                    <a:pt x="249" y="1417"/>
                  </a:lnTo>
                  <a:cubicBezTo>
                    <a:pt x="249" y="661"/>
                    <a:pt x="843" y="39"/>
                    <a:pt x="1599" y="1"/>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5147;p102">
              <a:extLst>
                <a:ext uri="{FF2B5EF4-FFF2-40B4-BE49-F238E27FC236}">
                  <a16:creationId xmlns:a16="http://schemas.microsoft.com/office/drawing/2014/main" id="{2EC7B492-CF3E-33AD-2CBE-C58B6327A1C5}"/>
                </a:ext>
              </a:extLst>
            </p:cNvPr>
            <p:cNvSpPr/>
            <p:nvPr/>
          </p:nvSpPr>
          <p:spPr>
            <a:xfrm>
              <a:off x="2560893" y="2667321"/>
              <a:ext cx="16859" cy="22794"/>
            </a:xfrm>
            <a:custGeom>
              <a:avLst/>
              <a:gdLst/>
              <a:ahLst/>
              <a:cxnLst/>
              <a:rect l="l" t="t" r="r" b="b"/>
              <a:pathLst>
                <a:path w="642" h="868" extrusionOk="0">
                  <a:moveTo>
                    <a:pt x="174" y="0"/>
                  </a:moveTo>
                  <a:cubicBezTo>
                    <a:pt x="81" y="0"/>
                    <a:pt x="0" y="78"/>
                    <a:pt x="0" y="182"/>
                  </a:cubicBezTo>
                  <a:lnTo>
                    <a:pt x="0" y="689"/>
                  </a:lnTo>
                  <a:cubicBezTo>
                    <a:pt x="0" y="796"/>
                    <a:pt x="85" y="867"/>
                    <a:pt x="181" y="867"/>
                  </a:cubicBezTo>
                  <a:cubicBezTo>
                    <a:pt x="197" y="867"/>
                    <a:pt x="214" y="865"/>
                    <a:pt x="230" y="861"/>
                  </a:cubicBezTo>
                  <a:cubicBezTo>
                    <a:pt x="268" y="852"/>
                    <a:pt x="297" y="832"/>
                    <a:pt x="335" y="813"/>
                  </a:cubicBezTo>
                  <a:cubicBezTo>
                    <a:pt x="364" y="785"/>
                    <a:pt x="393" y="756"/>
                    <a:pt x="431" y="727"/>
                  </a:cubicBezTo>
                  <a:cubicBezTo>
                    <a:pt x="641" y="488"/>
                    <a:pt x="536" y="105"/>
                    <a:pt x="230" y="9"/>
                  </a:cubicBezTo>
                  <a:cubicBezTo>
                    <a:pt x="211" y="3"/>
                    <a:pt x="192" y="0"/>
                    <a:pt x="174" y="0"/>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5148;p102">
              <a:extLst>
                <a:ext uri="{FF2B5EF4-FFF2-40B4-BE49-F238E27FC236}">
                  <a16:creationId xmlns:a16="http://schemas.microsoft.com/office/drawing/2014/main" id="{0EADF6BD-4032-3490-E20D-309E529D8D1E}"/>
                </a:ext>
              </a:extLst>
            </p:cNvPr>
            <p:cNvSpPr/>
            <p:nvPr/>
          </p:nvSpPr>
          <p:spPr>
            <a:xfrm>
              <a:off x="2487758" y="2667295"/>
              <a:ext cx="17095" cy="22899"/>
            </a:xfrm>
            <a:custGeom>
              <a:avLst/>
              <a:gdLst/>
              <a:ahLst/>
              <a:cxnLst/>
              <a:rect l="l" t="t" r="r" b="b"/>
              <a:pathLst>
                <a:path w="651" h="872" extrusionOk="0">
                  <a:moveTo>
                    <a:pt x="469" y="1"/>
                  </a:moveTo>
                  <a:cubicBezTo>
                    <a:pt x="450" y="1"/>
                    <a:pt x="431" y="4"/>
                    <a:pt x="412" y="10"/>
                  </a:cubicBezTo>
                  <a:cubicBezTo>
                    <a:pt x="0" y="144"/>
                    <a:pt x="0" y="728"/>
                    <a:pt x="412" y="862"/>
                  </a:cubicBezTo>
                  <a:cubicBezTo>
                    <a:pt x="432" y="868"/>
                    <a:pt x="452" y="871"/>
                    <a:pt x="471" y="871"/>
                  </a:cubicBezTo>
                  <a:cubicBezTo>
                    <a:pt x="571" y="871"/>
                    <a:pt x="651" y="794"/>
                    <a:pt x="651" y="690"/>
                  </a:cubicBezTo>
                  <a:lnTo>
                    <a:pt x="651" y="183"/>
                  </a:lnTo>
                  <a:cubicBezTo>
                    <a:pt x="651" y="125"/>
                    <a:pt x="622" y="68"/>
                    <a:pt x="574" y="39"/>
                  </a:cubicBezTo>
                  <a:cubicBezTo>
                    <a:pt x="543" y="14"/>
                    <a:pt x="506" y="1"/>
                    <a:pt x="469" y="1"/>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5149;p102">
              <a:extLst>
                <a:ext uri="{FF2B5EF4-FFF2-40B4-BE49-F238E27FC236}">
                  <a16:creationId xmlns:a16="http://schemas.microsoft.com/office/drawing/2014/main" id="{D591B76D-B7A5-42DA-13A6-D8CF651D4930}"/>
                </a:ext>
              </a:extLst>
            </p:cNvPr>
            <p:cNvSpPr/>
            <p:nvPr/>
          </p:nvSpPr>
          <p:spPr>
            <a:xfrm>
              <a:off x="2518666" y="2707184"/>
              <a:ext cx="28413" cy="32536"/>
            </a:xfrm>
            <a:custGeom>
              <a:avLst/>
              <a:gdLst/>
              <a:ahLst/>
              <a:cxnLst/>
              <a:rect l="l" t="t" r="r" b="b"/>
              <a:pathLst>
                <a:path w="1082" h="1239" extrusionOk="0">
                  <a:moveTo>
                    <a:pt x="188" y="1"/>
                  </a:moveTo>
                  <a:cubicBezTo>
                    <a:pt x="87" y="1"/>
                    <a:pt x="0" y="80"/>
                    <a:pt x="0" y="176"/>
                  </a:cubicBezTo>
                  <a:lnTo>
                    <a:pt x="0" y="702"/>
                  </a:lnTo>
                  <a:cubicBezTo>
                    <a:pt x="0" y="750"/>
                    <a:pt x="20" y="798"/>
                    <a:pt x="58" y="836"/>
                  </a:cubicBezTo>
                  <a:lnTo>
                    <a:pt x="412" y="1190"/>
                  </a:lnTo>
                  <a:cubicBezTo>
                    <a:pt x="441" y="1219"/>
                    <a:pt x="488" y="1238"/>
                    <a:pt x="536" y="1238"/>
                  </a:cubicBezTo>
                  <a:cubicBezTo>
                    <a:pt x="575" y="1238"/>
                    <a:pt x="622" y="1219"/>
                    <a:pt x="661" y="1181"/>
                  </a:cubicBezTo>
                  <a:lnTo>
                    <a:pt x="1024" y="798"/>
                  </a:lnTo>
                  <a:cubicBezTo>
                    <a:pt x="1063" y="769"/>
                    <a:pt x="1072" y="721"/>
                    <a:pt x="1082" y="683"/>
                  </a:cubicBezTo>
                  <a:lnTo>
                    <a:pt x="1082" y="185"/>
                  </a:lnTo>
                  <a:cubicBezTo>
                    <a:pt x="1082" y="137"/>
                    <a:pt x="1063" y="90"/>
                    <a:pt x="1024" y="61"/>
                  </a:cubicBezTo>
                  <a:cubicBezTo>
                    <a:pt x="996" y="23"/>
                    <a:pt x="948" y="4"/>
                    <a:pt x="900" y="4"/>
                  </a:cubicBezTo>
                  <a:lnTo>
                    <a:pt x="862" y="4"/>
                  </a:lnTo>
                  <a:cubicBezTo>
                    <a:pt x="785" y="23"/>
                    <a:pt x="718" y="32"/>
                    <a:pt x="651" y="32"/>
                  </a:cubicBezTo>
                  <a:lnTo>
                    <a:pt x="431" y="32"/>
                  </a:lnTo>
                  <a:cubicBezTo>
                    <a:pt x="364" y="32"/>
                    <a:pt x="287" y="23"/>
                    <a:pt x="220" y="4"/>
                  </a:cubicBezTo>
                  <a:cubicBezTo>
                    <a:pt x="210" y="2"/>
                    <a:pt x="199" y="1"/>
                    <a:pt x="188" y="1"/>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5150;p102">
              <a:extLst>
                <a:ext uri="{FF2B5EF4-FFF2-40B4-BE49-F238E27FC236}">
                  <a16:creationId xmlns:a16="http://schemas.microsoft.com/office/drawing/2014/main" id="{1333BE0D-491F-EE21-E99E-E351C199B5A6}"/>
                </a:ext>
              </a:extLst>
            </p:cNvPr>
            <p:cNvSpPr/>
            <p:nvPr/>
          </p:nvSpPr>
          <p:spPr>
            <a:xfrm>
              <a:off x="2518404" y="2707446"/>
              <a:ext cx="17384" cy="32510"/>
            </a:xfrm>
            <a:custGeom>
              <a:avLst/>
              <a:gdLst/>
              <a:ahLst/>
              <a:cxnLst/>
              <a:rect l="l" t="t" r="r" b="b"/>
              <a:pathLst>
                <a:path w="662" h="1238" extrusionOk="0">
                  <a:moveTo>
                    <a:pt x="182" y="0"/>
                  </a:moveTo>
                  <a:cubicBezTo>
                    <a:pt x="89" y="0"/>
                    <a:pt x="10" y="80"/>
                    <a:pt x="10" y="175"/>
                  </a:cubicBezTo>
                  <a:lnTo>
                    <a:pt x="10" y="702"/>
                  </a:lnTo>
                  <a:cubicBezTo>
                    <a:pt x="1" y="750"/>
                    <a:pt x="20" y="797"/>
                    <a:pt x="58" y="836"/>
                  </a:cubicBezTo>
                  <a:lnTo>
                    <a:pt x="422" y="1180"/>
                  </a:lnTo>
                  <a:cubicBezTo>
                    <a:pt x="451" y="1218"/>
                    <a:pt x="498" y="1238"/>
                    <a:pt x="537" y="1238"/>
                  </a:cubicBezTo>
                  <a:cubicBezTo>
                    <a:pt x="585" y="1238"/>
                    <a:pt x="632" y="1209"/>
                    <a:pt x="661" y="1180"/>
                  </a:cubicBezTo>
                  <a:cubicBezTo>
                    <a:pt x="632" y="1171"/>
                    <a:pt x="604" y="1152"/>
                    <a:pt x="585" y="1132"/>
                  </a:cubicBezTo>
                  <a:lnTo>
                    <a:pt x="221" y="778"/>
                  </a:lnTo>
                  <a:cubicBezTo>
                    <a:pt x="183" y="740"/>
                    <a:pt x="163" y="692"/>
                    <a:pt x="163" y="644"/>
                  </a:cubicBezTo>
                  <a:lnTo>
                    <a:pt x="163" y="118"/>
                  </a:lnTo>
                  <a:cubicBezTo>
                    <a:pt x="173" y="80"/>
                    <a:pt x="183" y="32"/>
                    <a:pt x="211" y="3"/>
                  </a:cubicBezTo>
                  <a:cubicBezTo>
                    <a:pt x="201" y="1"/>
                    <a:pt x="192" y="0"/>
                    <a:pt x="182" y="0"/>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5151;p102">
              <a:extLst>
                <a:ext uri="{FF2B5EF4-FFF2-40B4-BE49-F238E27FC236}">
                  <a16:creationId xmlns:a16="http://schemas.microsoft.com/office/drawing/2014/main" id="{F7AE0293-FD3D-9F0E-F62A-5521729D2829}"/>
                </a:ext>
              </a:extLst>
            </p:cNvPr>
            <p:cNvSpPr/>
            <p:nvPr/>
          </p:nvSpPr>
          <p:spPr>
            <a:xfrm>
              <a:off x="2502333" y="2650357"/>
              <a:ext cx="60844" cy="65230"/>
            </a:xfrm>
            <a:custGeom>
              <a:avLst/>
              <a:gdLst/>
              <a:ahLst/>
              <a:cxnLst/>
              <a:rect l="l" t="t" r="r" b="b"/>
              <a:pathLst>
                <a:path w="2317" h="2484" extrusionOk="0">
                  <a:moveTo>
                    <a:pt x="1594" y="0"/>
                  </a:moveTo>
                  <a:cubicBezTo>
                    <a:pt x="1582" y="0"/>
                    <a:pt x="1570" y="5"/>
                    <a:pt x="1560" y="14"/>
                  </a:cubicBezTo>
                  <a:cubicBezTo>
                    <a:pt x="1311" y="206"/>
                    <a:pt x="1024" y="340"/>
                    <a:pt x="728" y="426"/>
                  </a:cubicBezTo>
                  <a:cubicBezTo>
                    <a:pt x="632" y="454"/>
                    <a:pt x="536" y="474"/>
                    <a:pt x="441" y="493"/>
                  </a:cubicBezTo>
                  <a:cubicBezTo>
                    <a:pt x="354" y="512"/>
                    <a:pt x="259" y="521"/>
                    <a:pt x="163" y="531"/>
                  </a:cubicBezTo>
                  <a:cubicBezTo>
                    <a:pt x="77" y="531"/>
                    <a:pt x="0" y="617"/>
                    <a:pt x="0" y="703"/>
                  </a:cubicBezTo>
                  <a:lnTo>
                    <a:pt x="0" y="1431"/>
                  </a:lnTo>
                  <a:cubicBezTo>
                    <a:pt x="0" y="2014"/>
                    <a:pt x="469" y="2483"/>
                    <a:pt x="1053" y="2483"/>
                  </a:cubicBezTo>
                  <a:lnTo>
                    <a:pt x="1264" y="2483"/>
                  </a:lnTo>
                  <a:cubicBezTo>
                    <a:pt x="1847" y="2483"/>
                    <a:pt x="2316" y="2014"/>
                    <a:pt x="2316" y="1431"/>
                  </a:cubicBezTo>
                  <a:lnTo>
                    <a:pt x="2316" y="675"/>
                  </a:lnTo>
                  <a:cubicBezTo>
                    <a:pt x="2316" y="608"/>
                    <a:pt x="2278" y="541"/>
                    <a:pt x="2201" y="512"/>
                  </a:cubicBezTo>
                  <a:cubicBezTo>
                    <a:pt x="2182" y="502"/>
                    <a:pt x="2163" y="493"/>
                    <a:pt x="2144" y="483"/>
                  </a:cubicBezTo>
                  <a:cubicBezTo>
                    <a:pt x="1933" y="407"/>
                    <a:pt x="1771" y="253"/>
                    <a:pt x="1666" y="52"/>
                  </a:cubicBezTo>
                  <a:lnTo>
                    <a:pt x="1656" y="43"/>
                  </a:lnTo>
                  <a:cubicBezTo>
                    <a:pt x="1643" y="17"/>
                    <a:pt x="1618" y="0"/>
                    <a:pt x="1594" y="0"/>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5152;p102">
              <a:extLst>
                <a:ext uri="{FF2B5EF4-FFF2-40B4-BE49-F238E27FC236}">
                  <a16:creationId xmlns:a16="http://schemas.microsoft.com/office/drawing/2014/main" id="{24C0FF25-A808-A423-98F0-D7FEB4F180F3}"/>
                </a:ext>
              </a:extLst>
            </p:cNvPr>
            <p:cNvSpPr/>
            <p:nvPr/>
          </p:nvSpPr>
          <p:spPr>
            <a:xfrm>
              <a:off x="2502569" y="2650331"/>
              <a:ext cx="44012" cy="65256"/>
            </a:xfrm>
            <a:custGeom>
              <a:avLst/>
              <a:gdLst/>
              <a:ahLst/>
              <a:cxnLst/>
              <a:rect l="l" t="t" r="r" b="b"/>
              <a:pathLst>
                <a:path w="1676" h="2485" extrusionOk="0">
                  <a:moveTo>
                    <a:pt x="1596" y="1"/>
                  </a:moveTo>
                  <a:cubicBezTo>
                    <a:pt x="1583" y="1"/>
                    <a:pt x="1571" y="5"/>
                    <a:pt x="1561" y="15"/>
                  </a:cubicBezTo>
                  <a:cubicBezTo>
                    <a:pt x="1312" y="207"/>
                    <a:pt x="1025" y="341"/>
                    <a:pt x="719" y="427"/>
                  </a:cubicBezTo>
                  <a:cubicBezTo>
                    <a:pt x="633" y="455"/>
                    <a:pt x="537" y="475"/>
                    <a:pt x="441" y="494"/>
                  </a:cubicBezTo>
                  <a:cubicBezTo>
                    <a:pt x="345" y="513"/>
                    <a:pt x="259" y="522"/>
                    <a:pt x="164" y="532"/>
                  </a:cubicBezTo>
                  <a:cubicBezTo>
                    <a:pt x="68" y="532"/>
                    <a:pt x="1" y="609"/>
                    <a:pt x="1" y="704"/>
                  </a:cubicBezTo>
                  <a:lnTo>
                    <a:pt x="1" y="1432"/>
                  </a:lnTo>
                  <a:cubicBezTo>
                    <a:pt x="1" y="2015"/>
                    <a:pt x="470" y="2484"/>
                    <a:pt x="1044" y="2484"/>
                  </a:cubicBezTo>
                  <a:lnTo>
                    <a:pt x="1264" y="2484"/>
                  </a:lnTo>
                  <a:cubicBezTo>
                    <a:pt x="680" y="2484"/>
                    <a:pt x="211" y="2015"/>
                    <a:pt x="211" y="1432"/>
                  </a:cubicBezTo>
                  <a:lnTo>
                    <a:pt x="211" y="704"/>
                  </a:lnTo>
                  <a:cubicBezTo>
                    <a:pt x="211" y="618"/>
                    <a:pt x="278" y="532"/>
                    <a:pt x="374" y="532"/>
                  </a:cubicBezTo>
                  <a:cubicBezTo>
                    <a:pt x="470" y="522"/>
                    <a:pt x="566" y="513"/>
                    <a:pt x="652" y="494"/>
                  </a:cubicBezTo>
                  <a:cubicBezTo>
                    <a:pt x="747" y="475"/>
                    <a:pt x="843" y="455"/>
                    <a:pt x="939" y="427"/>
                  </a:cubicBezTo>
                  <a:cubicBezTo>
                    <a:pt x="1197" y="350"/>
                    <a:pt x="1446" y="235"/>
                    <a:pt x="1676" y="82"/>
                  </a:cubicBezTo>
                  <a:lnTo>
                    <a:pt x="1666" y="53"/>
                  </a:lnTo>
                  <a:lnTo>
                    <a:pt x="1657" y="34"/>
                  </a:lnTo>
                  <a:cubicBezTo>
                    <a:pt x="1644" y="16"/>
                    <a:pt x="1619" y="1"/>
                    <a:pt x="1596" y="1"/>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5153;p102">
              <a:extLst>
                <a:ext uri="{FF2B5EF4-FFF2-40B4-BE49-F238E27FC236}">
                  <a16:creationId xmlns:a16="http://schemas.microsoft.com/office/drawing/2014/main" id="{8FA95C70-FE5D-A343-242A-EEB919DC115D}"/>
                </a:ext>
              </a:extLst>
            </p:cNvPr>
            <p:cNvSpPr/>
            <p:nvPr/>
          </p:nvSpPr>
          <p:spPr>
            <a:xfrm>
              <a:off x="2345009" y="2534367"/>
              <a:ext cx="122162" cy="64363"/>
            </a:xfrm>
            <a:custGeom>
              <a:avLst/>
              <a:gdLst/>
              <a:ahLst/>
              <a:cxnLst/>
              <a:rect l="l" t="t" r="r" b="b"/>
              <a:pathLst>
                <a:path w="4652" h="2451" extrusionOk="0">
                  <a:moveTo>
                    <a:pt x="1771" y="0"/>
                  </a:moveTo>
                  <a:lnTo>
                    <a:pt x="708" y="421"/>
                  </a:lnTo>
                  <a:cubicBezTo>
                    <a:pt x="603" y="460"/>
                    <a:pt x="508" y="517"/>
                    <a:pt x="421" y="594"/>
                  </a:cubicBezTo>
                  <a:lnTo>
                    <a:pt x="402" y="613"/>
                  </a:lnTo>
                  <a:lnTo>
                    <a:pt x="383" y="622"/>
                  </a:lnTo>
                  <a:lnTo>
                    <a:pt x="374" y="632"/>
                  </a:lnTo>
                  <a:lnTo>
                    <a:pt x="345" y="661"/>
                  </a:lnTo>
                  <a:cubicBezTo>
                    <a:pt x="153" y="842"/>
                    <a:pt x="29" y="1091"/>
                    <a:pt x="0" y="1359"/>
                  </a:cubicBezTo>
                  <a:lnTo>
                    <a:pt x="0" y="1407"/>
                  </a:lnTo>
                  <a:lnTo>
                    <a:pt x="0" y="1417"/>
                  </a:lnTo>
                  <a:lnTo>
                    <a:pt x="0" y="1455"/>
                  </a:lnTo>
                  <a:lnTo>
                    <a:pt x="0" y="1484"/>
                  </a:lnTo>
                  <a:lnTo>
                    <a:pt x="0" y="1541"/>
                  </a:lnTo>
                  <a:lnTo>
                    <a:pt x="0" y="1713"/>
                  </a:lnTo>
                  <a:lnTo>
                    <a:pt x="0" y="2230"/>
                  </a:lnTo>
                  <a:cubicBezTo>
                    <a:pt x="0" y="2358"/>
                    <a:pt x="113" y="2451"/>
                    <a:pt x="240" y="2451"/>
                  </a:cubicBezTo>
                  <a:cubicBezTo>
                    <a:pt x="246" y="2451"/>
                    <a:pt x="253" y="2451"/>
                    <a:pt x="259" y="2450"/>
                  </a:cubicBezTo>
                  <a:lnTo>
                    <a:pt x="4403" y="2450"/>
                  </a:lnTo>
                  <a:cubicBezTo>
                    <a:pt x="4408" y="2451"/>
                    <a:pt x="4414" y="2451"/>
                    <a:pt x="4420" y="2451"/>
                  </a:cubicBezTo>
                  <a:cubicBezTo>
                    <a:pt x="4538" y="2451"/>
                    <a:pt x="4651" y="2358"/>
                    <a:pt x="4651" y="2230"/>
                  </a:cubicBezTo>
                  <a:lnTo>
                    <a:pt x="4651" y="1713"/>
                  </a:lnTo>
                  <a:lnTo>
                    <a:pt x="4651" y="1541"/>
                  </a:lnTo>
                  <a:lnTo>
                    <a:pt x="4613" y="1541"/>
                  </a:lnTo>
                  <a:lnTo>
                    <a:pt x="4613" y="1493"/>
                  </a:lnTo>
                  <a:lnTo>
                    <a:pt x="4613" y="1484"/>
                  </a:lnTo>
                  <a:lnTo>
                    <a:pt x="4613" y="1455"/>
                  </a:lnTo>
                  <a:lnTo>
                    <a:pt x="4613" y="1417"/>
                  </a:lnTo>
                  <a:lnTo>
                    <a:pt x="4613" y="1407"/>
                  </a:lnTo>
                  <a:lnTo>
                    <a:pt x="4613" y="1359"/>
                  </a:lnTo>
                  <a:cubicBezTo>
                    <a:pt x="4584" y="1091"/>
                    <a:pt x="4460" y="842"/>
                    <a:pt x="4269" y="661"/>
                  </a:cubicBezTo>
                  <a:lnTo>
                    <a:pt x="4249" y="632"/>
                  </a:lnTo>
                  <a:lnTo>
                    <a:pt x="4230" y="622"/>
                  </a:lnTo>
                  <a:lnTo>
                    <a:pt x="4221" y="613"/>
                  </a:lnTo>
                  <a:lnTo>
                    <a:pt x="4192" y="594"/>
                  </a:lnTo>
                  <a:cubicBezTo>
                    <a:pt x="4106" y="517"/>
                    <a:pt x="4010" y="460"/>
                    <a:pt x="3905" y="421"/>
                  </a:cubicBezTo>
                  <a:lnTo>
                    <a:pt x="2843" y="0"/>
                  </a:lnTo>
                  <a:lnTo>
                    <a:pt x="2584" y="278"/>
                  </a:lnTo>
                  <a:lnTo>
                    <a:pt x="2307" y="536"/>
                  </a:lnTo>
                  <a:lnTo>
                    <a:pt x="2039" y="278"/>
                  </a:lnTo>
                  <a:lnTo>
                    <a:pt x="1771" y="0"/>
                  </a:lnTo>
                  <a:close/>
                </a:path>
              </a:pathLst>
            </a:custGeom>
            <a:solidFill>
              <a:srgbClr val="7F91A0"/>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5154;p102">
              <a:extLst>
                <a:ext uri="{FF2B5EF4-FFF2-40B4-BE49-F238E27FC236}">
                  <a16:creationId xmlns:a16="http://schemas.microsoft.com/office/drawing/2014/main" id="{5986922F-6421-B647-8F55-F5F9C302D82A}"/>
                </a:ext>
              </a:extLst>
            </p:cNvPr>
            <p:cNvSpPr/>
            <p:nvPr/>
          </p:nvSpPr>
          <p:spPr>
            <a:xfrm>
              <a:off x="2343486" y="2534367"/>
              <a:ext cx="49789" cy="64416"/>
            </a:xfrm>
            <a:custGeom>
              <a:avLst/>
              <a:gdLst/>
              <a:ahLst/>
              <a:cxnLst/>
              <a:rect l="l" t="t" r="r" b="b"/>
              <a:pathLst>
                <a:path w="1896" h="2453" extrusionOk="0">
                  <a:moveTo>
                    <a:pt x="1810" y="0"/>
                  </a:moveTo>
                  <a:lnTo>
                    <a:pt x="747" y="412"/>
                  </a:lnTo>
                  <a:cubicBezTo>
                    <a:pt x="298" y="603"/>
                    <a:pt x="1" y="1053"/>
                    <a:pt x="20" y="1541"/>
                  </a:cubicBezTo>
                  <a:lnTo>
                    <a:pt x="20" y="2230"/>
                  </a:lnTo>
                  <a:cubicBezTo>
                    <a:pt x="29" y="2353"/>
                    <a:pt x="127" y="2452"/>
                    <a:pt x="247" y="2452"/>
                  </a:cubicBezTo>
                  <a:cubicBezTo>
                    <a:pt x="257" y="2452"/>
                    <a:pt x="268" y="2452"/>
                    <a:pt x="278" y="2450"/>
                  </a:cubicBezTo>
                  <a:lnTo>
                    <a:pt x="336" y="2450"/>
                  </a:lnTo>
                  <a:lnTo>
                    <a:pt x="336" y="1541"/>
                  </a:lnTo>
                  <a:cubicBezTo>
                    <a:pt x="317" y="1053"/>
                    <a:pt x="604" y="603"/>
                    <a:pt x="1063" y="412"/>
                  </a:cubicBezTo>
                  <a:lnTo>
                    <a:pt x="1896" y="86"/>
                  </a:lnTo>
                  <a:lnTo>
                    <a:pt x="1810" y="0"/>
                  </a:lnTo>
                  <a:close/>
                </a:path>
              </a:pathLst>
            </a:custGeom>
            <a:solidFill>
              <a:srgbClr val="61778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5155;p102">
              <a:extLst>
                <a:ext uri="{FF2B5EF4-FFF2-40B4-BE49-F238E27FC236}">
                  <a16:creationId xmlns:a16="http://schemas.microsoft.com/office/drawing/2014/main" id="{9A467EEE-CD41-33FC-EA26-CCB0ECA8AB1D}"/>
                </a:ext>
              </a:extLst>
            </p:cNvPr>
            <p:cNvSpPr/>
            <p:nvPr/>
          </p:nvSpPr>
          <p:spPr>
            <a:xfrm>
              <a:off x="2366122" y="2432819"/>
              <a:ext cx="77414" cy="54831"/>
            </a:xfrm>
            <a:custGeom>
              <a:avLst/>
              <a:gdLst/>
              <a:ahLst/>
              <a:cxnLst/>
              <a:rect l="l" t="t" r="r" b="b"/>
              <a:pathLst>
                <a:path w="2948" h="2088" extrusionOk="0">
                  <a:moveTo>
                    <a:pt x="2603" y="1800"/>
                  </a:moveTo>
                  <a:lnTo>
                    <a:pt x="2594" y="1810"/>
                  </a:lnTo>
                  <a:lnTo>
                    <a:pt x="2594" y="1810"/>
                  </a:lnTo>
                  <a:lnTo>
                    <a:pt x="2594" y="1810"/>
                  </a:lnTo>
                  <a:lnTo>
                    <a:pt x="2565" y="1829"/>
                  </a:lnTo>
                  <a:lnTo>
                    <a:pt x="2565" y="1819"/>
                  </a:lnTo>
                  <a:lnTo>
                    <a:pt x="2603" y="1800"/>
                  </a:lnTo>
                  <a:close/>
                  <a:moveTo>
                    <a:pt x="1417" y="1"/>
                  </a:moveTo>
                  <a:cubicBezTo>
                    <a:pt x="641" y="1"/>
                    <a:pt x="10" y="632"/>
                    <a:pt x="0" y="1417"/>
                  </a:cubicBezTo>
                  <a:lnTo>
                    <a:pt x="0" y="2078"/>
                  </a:lnTo>
                  <a:cubicBezTo>
                    <a:pt x="0" y="2078"/>
                    <a:pt x="326" y="2049"/>
                    <a:pt x="364" y="1896"/>
                  </a:cubicBezTo>
                  <a:cubicBezTo>
                    <a:pt x="373" y="1877"/>
                    <a:pt x="393" y="1857"/>
                    <a:pt x="393" y="1838"/>
                  </a:cubicBezTo>
                  <a:cubicBezTo>
                    <a:pt x="574" y="1838"/>
                    <a:pt x="1436" y="1829"/>
                    <a:pt x="1924" y="1245"/>
                  </a:cubicBezTo>
                  <a:cubicBezTo>
                    <a:pt x="2029" y="1532"/>
                    <a:pt x="2259" y="1752"/>
                    <a:pt x="2555" y="1838"/>
                  </a:cubicBezTo>
                  <a:cubicBezTo>
                    <a:pt x="2565" y="1857"/>
                    <a:pt x="2575" y="1877"/>
                    <a:pt x="2584" y="1896"/>
                  </a:cubicBezTo>
                  <a:cubicBezTo>
                    <a:pt x="2632" y="2049"/>
                    <a:pt x="2948" y="2087"/>
                    <a:pt x="2948" y="2087"/>
                  </a:cubicBezTo>
                  <a:lnTo>
                    <a:pt x="2948" y="1417"/>
                  </a:lnTo>
                  <a:cubicBezTo>
                    <a:pt x="2948" y="642"/>
                    <a:pt x="2316" y="1"/>
                    <a:pt x="1541" y="1"/>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5156;p102">
              <a:extLst>
                <a:ext uri="{FF2B5EF4-FFF2-40B4-BE49-F238E27FC236}">
                  <a16:creationId xmlns:a16="http://schemas.microsoft.com/office/drawing/2014/main" id="{15915B81-D5C9-5830-2B04-301C397812D9}"/>
                </a:ext>
              </a:extLst>
            </p:cNvPr>
            <p:cNvSpPr/>
            <p:nvPr/>
          </p:nvSpPr>
          <p:spPr>
            <a:xfrm>
              <a:off x="2366358" y="2433082"/>
              <a:ext cx="41990" cy="54568"/>
            </a:xfrm>
            <a:custGeom>
              <a:avLst/>
              <a:gdLst/>
              <a:ahLst/>
              <a:cxnLst/>
              <a:rect l="l" t="t" r="r" b="b"/>
              <a:pathLst>
                <a:path w="1599" h="2078" extrusionOk="0">
                  <a:moveTo>
                    <a:pt x="1417" y="0"/>
                  </a:moveTo>
                  <a:cubicBezTo>
                    <a:pt x="632" y="0"/>
                    <a:pt x="1" y="632"/>
                    <a:pt x="1" y="1407"/>
                  </a:cubicBezTo>
                  <a:lnTo>
                    <a:pt x="1" y="2077"/>
                  </a:lnTo>
                  <a:cubicBezTo>
                    <a:pt x="87" y="2068"/>
                    <a:pt x="173" y="2048"/>
                    <a:pt x="250" y="2010"/>
                  </a:cubicBezTo>
                  <a:lnTo>
                    <a:pt x="250" y="1780"/>
                  </a:lnTo>
                  <a:lnTo>
                    <a:pt x="250" y="1771"/>
                  </a:lnTo>
                  <a:lnTo>
                    <a:pt x="250" y="1407"/>
                  </a:lnTo>
                  <a:cubicBezTo>
                    <a:pt x="250" y="651"/>
                    <a:pt x="843" y="29"/>
                    <a:pt x="1599" y="0"/>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5157;p102">
              <a:extLst>
                <a:ext uri="{FF2B5EF4-FFF2-40B4-BE49-F238E27FC236}">
                  <a16:creationId xmlns:a16="http://schemas.microsoft.com/office/drawing/2014/main" id="{DA56F97F-ECB7-DC19-8D32-BF6D5A4B49F0}"/>
                </a:ext>
              </a:extLst>
            </p:cNvPr>
            <p:cNvSpPr/>
            <p:nvPr/>
          </p:nvSpPr>
          <p:spPr>
            <a:xfrm>
              <a:off x="2433216" y="2481847"/>
              <a:ext cx="16859" cy="22610"/>
            </a:xfrm>
            <a:custGeom>
              <a:avLst/>
              <a:gdLst/>
              <a:ahLst/>
              <a:cxnLst/>
              <a:rect l="l" t="t" r="r" b="b"/>
              <a:pathLst>
                <a:path w="642" h="861" extrusionOk="0">
                  <a:moveTo>
                    <a:pt x="174" y="0"/>
                  </a:moveTo>
                  <a:cubicBezTo>
                    <a:pt x="81" y="0"/>
                    <a:pt x="0" y="78"/>
                    <a:pt x="0" y="182"/>
                  </a:cubicBezTo>
                  <a:lnTo>
                    <a:pt x="0" y="689"/>
                  </a:lnTo>
                  <a:cubicBezTo>
                    <a:pt x="0" y="785"/>
                    <a:pt x="81" y="861"/>
                    <a:pt x="174" y="861"/>
                  </a:cubicBezTo>
                  <a:cubicBezTo>
                    <a:pt x="192" y="861"/>
                    <a:pt x="211" y="858"/>
                    <a:pt x="230" y="852"/>
                  </a:cubicBezTo>
                  <a:cubicBezTo>
                    <a:pt x="268" y="842"/>
                    <a:pt x="297" y="833"/>
                    <a:pt x="326" y="813"/>
                  </a:cubicBezTo>
                  <a:cubicBezTo>
                    <a:pt x="364" y="775"/>
                    <a:pt x="393" y="746"/>
                    <a:pt x="431" y="727"/>
                  </a:cubicBezTo>
                  <a:cubicBezTo>
                    <a:pt x="642" y="488"/>
                    <a:pt x="536" y="105"/>
                    <a:pt x="230" y="10"/>
                  </a:cubicBezTo>
                  <a:cubicBezTo>
                    <a:pt x="211" y="3"/>
                    <a:pt x="193" y="0"/>
                    <a:pt x="174" y="0"/>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5158;p102">
              <a:extLst>
                <a:ext uri="{FF2B5EF4-FFF2-40B4-BE49-F238E27FC236}">
                  <a16:creationId xmlns:a16="http://schemas.microsoft.com/office/drawing/2014/main" id="{F02D698B-E37E-7931-AE9F-3D6ED294F1DD}"/>
                </a:ext>
              </a:extLst>
            </p:cNvPr>
            <p:cNvSpPr/>
            <p:nvPr/>
          </p:nvSpPr>
          <p:spPr>
            <a:xfrm>
              <a:off x="2360082" y="2481821"/>
              <a:ext cx="16859" cy="22636"/>
            </a:xfrm>
            <a:custGeom>
              <a:avLst/>
              <a:gdLst/>
              <a:ahLst/>
              <a:cxnLst/>
              <a:rect l="l" t="t" r="r" b="b"/>
              <a:pathLst>
                <a:path w="642" h="862" extrusionOk="0">
                  <a:moveTo>
                    <a:pt x="473" y="1"/>
                  </a:moveTo>
                  <a:cubicBezTo>
                    <a:pt x="453" y="1"/>
                    <a:pt x="432" y="4"/>
                    <a:pt x="412" y="11"/>
                  </a:cubicBezTo>
                  <a:cubicBezTo>
                    <a:pt x="1" y="135"/>
                    <a:pt x="1" y="728"/>
                    <a:pt x="412" y="853"/>
                  </a:cubicBezTo>
                  <a:cubicBezTo>
                    <a:pt x="431" y="859"/>
                    <a:pt x="450" y="862"/>
                    <a:pt x="468" y="862"/>
                  </a:cubicBezTo>
                  <a:cubicBezTo>
                    <a:pt x="561" y="862"/>
                    <a:pt x="642" y="786"/>
                    <a:pt x="642" y="690"/>
                  </a:cubicBezTo>
                  <a:lnTo>
                    <a:pt x="642" y="173"/>
                  </a:lnTo>
                  <a:cubicBezTo>
                    <a:pt x="642" y="116"/>
                    <a:pt x="613" y="68"/>
                    <a:pt x="575" y="30"/>
                  </a:cubicBezTo>
                  <a:cubicBezTo>
                    <a:pt x="544" y="11"/>
                    <a:pt x="509" y="1"/>
                    <a:pt x="473" y="1"/>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5159;p102">
              <a:extLst>
                <a:ext uri="{FF2B5EF4-FFF2-40B4-BE49-F238E27FC236}">
                  <a16:creationId xmlns:a16="http://schemas.microsoft.com/office/drawing/2014/main" id="{881ED63F-4BB6-C4AC-A49E-BDCEF07365B8}"/>
                </a:ext>
              </a:extLst>
            </p:cNvPr>
            <p:cNvSpPr/>
            <p:nvPr/>
          </p:nvSpPr>
          <p:spPr>
            <a:xfrm>
              <a:off x="2390754" y="2521657"/>
              <a:ext cx="28413" cy="32326"/>
            </a:xfrm>
            <a:custGeom>
              <a:avLst/>
              <a:gdLst/>
              <a:ahLst/>
              <a:cxnLst/>
              <a:rect l="l" t="t" r="r" b="b"/>
              <a:pathLst>
                <a:path w="1082" h="1231" extrusionOk="0">
                  <a:moveTo>
                    <a:pt x="179" y="0"/>
                  </a:moveTo>
                  <a:cubicBezTo>
                    <a:pt x="89" y="0"/>
                    <a:pt x="10" y="78"/>
                    <a:pt x="10" y="178"/>
                  </a:cubicBezTo>
                  <a:lnTo>
                    <a:pt x="10" y="695"/>
                  </a:lnTo>
                  <a:cubicBezTo>
                    <a:pt x="0" y="752"/>
                    <a:pt x="19" y="800"/>
                    <a:pt x="58" y="838"/>
                  </a:cubicBezTo>
                  <a:lnTo>
                    <a:pt x="421" y="1183"/>
                  </a:lnTo>
                  <a:cubicBezTo>
                    <a:pt x="450" y="1221"/>
                    <a:pt x="488" y="1231"/>
                    <a:pt x="536" y="1231"/>
                  </a:cubicBezTo>
                  <a:cubicBezTo>
                    <a:pt x="584" y="1231"/>
                    <a:pt x="632" y="1212"/>
                    <a:pt x="660" y="1183"/>
                  </a:cubicBezTo>
                  <a:lnTo>
                    <a:pt x="1034" y="800"/>
                  </a:lnTo>
                  <a:cubicBezTo>
                    <a:pt x="1062" y="762"/>
                    <a:pt x="1082" y="723"/>
                    <a:pt x="1082" y="676"/>
                  </a:cubicBezTo>
                  <a:lnTo>
                    <a:pt x="1082" y="187"/>
                  </a:lnTo>
                  <a:cubicBezTo>
                    <a:pt x="1082" y="140"/>
                    <a:pt x="1062" y="92"/>
                    <a:pt x="1034" y="54"/>
                  </a:cubicBezTo>
                  <a:cubicBezTo>
                    <a:pt x="995" y="25"/>
                    <a:pt x="948" y="6"/>
                    <a:pt x="900" y="6"/>
                  </a:cubicBezTo>
                  <a:lnTo>
                    <a:pt x="861" y="6"/>
                  </a:lnTo>
                  <a:cubicBezTo>
                    <a:pt x="812" y="20"/>
                    <a:pt x="763" y="29"/>
                    <a:pt x="714" y="29"/>
                  </a:cubicBezTo>
                  <a:cubicBezTo>
                    <a:pt x="696" y="29"/>
                    <a:pt x="678" y="27"/>
                    <a:pt x="660" y="25"/>
                  </a:cubicBezTo>
                  <a:lnTo>
                    <a:pt x="440" y="25"/>
                  </a:lnTo>
                  <a:cubicBezTo>
                    <a:pt x="420" y="27"/>
                    <a:pt x="400" y="29"/>
                    <a:pt x="380" y="29"/>
                  </a:cubicBezTo>
                  <a:cubicBezTo>
                    <a:pt x="327" y="29"/>
                    <a:pt x="276" y="20"/>
                    <a:pt x="220" y="6"/>
                  </a:cubicBezTo>
                  <a:cubicBezTo>
                    <a:pt x="206" y="2"/>
                    <a:pt x="193" y="0"/>
                    <a:pt x="179" y="0"/>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5160;p102">
              <a:extLst>
                <a:ext uri="{FF2B5EF4-FFF2-40B4-BE49-F238E27FC236}">
                  <a16:creationId xmlns:a16="http://schemas.microsoft.com/office/drawing/2014/main" id="{347F3406-72EF-A22D-738A-EDB5DB33487B}"/>
                </a:ext>
              </a:extLst>
            </p:cNvPr>
            <p:cNvSpPr/>
            <p:nvPr/>
          </p:nvSpPr>
          <p:spPr>
            <a:xfrm>
              <a:off x="2390754" y="2521972"/>
              <a:ext cx="17358" cy="32274"/>
            </a:xfrm>
            <a:custGeom>
              <a:avLst/>
              <a:gdLst/>
              <a:ahLst/>
              <a:cxnLst/>
              <a:rect l="l" t="t" r="r" b="b"/>
              <a:pathLst>
                <a:path w="661" h="1229" extrusionOk="0">
                  <a:moveTo>
                    <a:pt x="178" y="0"/>
                  </a:moveTo>
                  <a:cubicBezTo>
                    <a:pt x="85" y="0"/>
                    <a:pt x="0" y="72"/>
                    <a:pt x="0" y="175"/>
                  </a:cubicBezTo>
                  <a:lnTo>
                    <a:pt x="0" y="692"/>
                  </a:lnTo>
                  <a:cubicBezTo>
                    <a:pt x="0" y="750"/>
                    <a:pt x="19" y="798"/>
                    <a:pt x="58" y="836"/>
                  </a:cubicBezTo>
                  <a:lnTo>
                    <a:pt x="421" y="1180"/>
                  </a:lnTo>
                  <a:cubicBezTo>
                    <a:pt x="450" y="1209"/>
                    <a:pt x="488" y="1228"/>
                    <a:pt x="536" y="1228"/>
                  </a:cubicBezTo>
                  <a:cubicBezTo>
                    <a:pt x="584" y="1228"/>
                    <a:pt x="632" y="1209"/>
                    <a:pt x="660" y="1180"/>
                  </a:cubicBezTo>
                  <a:cubicBezTo>
                    <a:pt x="632" y="1171"/>
                    <a:pt x="603" y="1152"/>
                    <a:pt x="574" y="1123"/>
                  </a:cubicBezTo>
                  <a:lnTo>
                    <a:pt x="220" y="778"/>
                  </a:lnTo>
                  <a:cubicBezTo>
                    <a:pt x="182" y="740"/>
                    <a:pt x="163" y="692"/>
                    <a:pt x="163" y="635"/>
                  </a:cubicBezTo>
                  <a:lnTo>
                    <a:pt x="163" y="118"/>
                  </a:lnTo>
                  <a:cubicBezTo>
                    <a:pt x="163" y="70"/>
                    <a:pt x="182" y="32"/>
                    <a:pt x="211" y="3"/>
                  </a:cubicBezTo>
                  <a:cubicBezTo>
                    <a:pt x="200" y="1"/>
                    <a:pt x="189" y="0"/>
                    <a:pt x="178" y="0"/>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5161;p102">
              <a:extLst>
                <a:ext uri="{FF2B5EF4-FFF2-40B4-BE49-F238E27FC236}">
                  <a16:creationId xmlns:a16="http://schemas.microsoft.com/office/drawing/2014/main" id="{36598605-719D-B341-5A52-0B785FC9D359}"/>
                </a:ext>
              </a:extLst>
            </p:cNvPr>
            <p:cNvSpPr/>
            <p:nvPr/>
          </p:nvSpPr>
          <p:spPr>
            <a:xfrm>
              <a:off x="2374657" y="2464804"/>
              <a:ext cx="60844" cy="65309"/>
            </a:xfrm>
            <a:custGeom>
              <a:avLst/>
              <a:gdLst/>
              <a:ahLst/>
              <a:cxnLst/>
              <a:rect l="l" t="t" r="r" b="b"/>
              <a:pathLst>
                <a:path w="2317" h="2487" extrusionOk="0">
                  <a:moveTo>
                    <a:pt x="1601" y="1"/>
                  </a:moveTo>
                  <a:cubicBezTo>
                    <a:pt x="1586" y="1"/>
                    <a:pt x="1572" y="6"/>
                    <a:pt x="1561" y="17"/>
                  </a:cubicBezTo>
                  <a:cubicBezTo>
                    <a:pt x="1312" y="199"/>
                    <a:pt x="1025" y="343"/>
                    <a:pt x="728" y="429"/>
                  </a:cubicBezTo>
                  <a:cubicBezTo>
                    <a:pt x="632" y="458"/>
                    <a:pt x="537" y="477"/>
                    <a:pt x="441" y="496"/>
                  </a:cubicBezTo>
                  <a:cubicBezTo>
                    <a:pt x="355" y="515"/>
                    <a:pt x="259" y="525"/>
                    <a:pt x="163" y="525"/>
                  </a:cubicBezTo>
                  <a:cubicBezTo>
                    <a:pt x="68" y="534"/>
                    <a:pt x="1" y="611"/>
                    <a:pt x="1" y="706"/>
                  </a:cubicBezTo>
                  <a:lnTo>
                    <a:pt x="1" y="1434"/>
                  </a:lnTo>
                  <a:cubicBezTo>
                    <a:pt x="1" y="2018"/>
                    <a:pt x="470" y="2486"/>
                    <a:pt x="1053" y="2486"/>
                  </a:cubicBezTo>
                  <a:lnTo>
                    <a:pt x="1264" y="2486"/>
                  </a:lnTo>
                  <a:cubicBezTo>
                    <a:pt x="1848" y="2486"/>
                    <a:pt x="2317" y="2018"/>
                    <a:pt x="2317" y="1434"/>
                  </a:cubicBezTo>
                  <a:lnTo>
                    <a:pt x="2317" y="678"/>
                  </a:lnTo>
                  <a:cubicBezTo>
                    <a:pt x="2317" y="601"/>
                    <a:pt x="2269" y="534"/>
                    <a:pt x="2202" y="505"/>
                  </a:cubicBezTo>
                  <a:cubicBezTo>
                    <a:pt x="2183" y="505"/>
                    <a:pt x="2163" y="496"/>
                    <a:pt x="2144" y="486"/>
                  </a:cubicBezTo>
                  <a:cubicBezTo>
                    <a:pt x="1934" y="400"/>
                    <a:pt x="1762" y="247"/>
                    <a:pt x="1666" y="56"/>
                  </a:cubicBezTo>
                  <a:lnTo>
                    <a:pt x="1656" y="36"/>
                  </a:lnTo>
                  <a:cubicBezTo>
                    <a:pt x="1645" y="13"/>
                    <a:pt x="1623" y="1"/>
                    <a:pt x="1601" y="1"/>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5162;p102">
              <a:extLst>
                <a:ext uri="{FF2B5EF4-FFF2-40B4-BE49-F238E27FC236}">
                  <a16:creationId xmlns:a16="http://schemas.microsoft.com/office/drawing/2014/main" id="{6095B674-10A0-DDC0-44A8-8FA9E5E3704C}"/>
                </a:ext>
              </a:extLst>
            </p:cNvPr>
            <p:cNvSpPr/>
            <p:nvPr/>
          </p:nvSpPr>
          <p:spPr>
            <a:xfrm>
              <a:off x="2374657" y="2464620"/>
              <a:ext cx="44248" cy="65230"/>
            </a:xfrm>
            <a:custGeom>
              <a:avLst/>
              <a:gdLst/>
              <a:ahLst/>
              <a:cxnLst/>
              <a:rect l="l" t="t" r="r" b="b"/>
              <a:pathLst>
                <a:path w="1685" h="2484" extrusionOk="0">
                  <a:moveTo>
                    <a:pt x="1605" y="1"/>
                  </a:moveTo>
                  <a:cubicBezTo>
                    <a:pt x="1592" y="1"/>
                    <a:pt x="1580" y="5"/>
                    <a:pt x="1570" y="15"/>
                  </a:cubicBezTo>
                  <a:cubicBezTo>
                    <a:pt x="1312" y="206"/>
                    <a:pt x="1034" y="340"/>
                    <a:pt x="728" y="426"/>
                  </a:cubicBezTo>
                  <a:cubicBezTo>
                    <a:pt x="632" y="455"/>
                    <a:pt x="546" y="474"/>
                    <a:pt x="450" y="493"/>
                  </a:cubicBezTo>
                  <a:cubicBezTo>
                    <a:pt x="355" y="512"/>
                    <a:pt x="259" y="522"/>
                    <a:pt x="173" y="532"/>
                  </a:cubicBezTo>
                  <a:cubicBezTo>
                    <a:pt x="77" y="532"/>
                    <a:pt x="1" y="618"/>
                    <a:pt x="1" y="704"/>
                  </a:cubicBezTo>
                  <a:lnTo>
                    <a:pt x="1" y="1431"/>
                  </a:lnTo>
                  <a:cubicBezTo>
                    <a:pt x="1" y="2015"/>
                    <a:pt x="470" y="2484"/>
                    <a:pt x="1053" y="2484"/>
                  </a:cubicBezTo>
                  <a:lnTo>
                    <a:pt x="1264" y="2484"/>
                  </a:lnTo>
                  <a:cubicBezTo>
                    <a:pt x="690" y="2484"/>
                    <a:pt x="221" y="2015"/>
                    <a:pt x="211" y="1441"/>
                  </a:cubicBezTo>
                  <a:lnTo>
                    <a:pt x="211" y="713"/>
                  </a:lnTo>
                  <a:cubicBezTo>
                    <a:pt x="211" y="618"/>
                    <a:pt x="288" y="541"/>
                    <a:pt x="383" y="532"/>
                  </a:cubicBezTo>
                  <a:cubicBezTo>
                    <a:pt x="470" y="522"/>
                    <a:pt x="565" y="512"/>
                    <a:pt x="661" y="493"/>
                  </a:cubicBezTo>
                  <a:cubicBezTo>
                    <a:pt x="757" y="474"/>
                    <a:pt x="852" y="455"/>
                    <a:pt x="938" y="426"/>
                  </a:cubicBezTo>
                  <a:cubicBezTo>
                    <a:pt x="1206" y="350"/>
                    <a:pt x="1455" y="235"/>
                    <a:pt x="1685" y="82"/>
                  </a:cubicBezTo>
                  <a:lnTo>
                    <a:pt x="1666" y="53"/>
                  </a:lnTo>
                  <a:lnTo>
                    <a:pt x="1656" y="34"/>
                  </a:lnTo>
                  <a:cubicBezTo>
                    <a:pt x="1650" y="15"/>
                    <a:pt x="1628" y="1"/>
                    <a:pt x="1605" y="1"/>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5163;p102">
              <a:extLst>
                <a:ext uri="{FF2B5EF4-FFF2-40B4-BE49-F238E27FC236}">
                  <a16:creationId xmlns:a16="http://schemas.microsoft.com/office/drawing/2014/main" id="{5DD958BF-8921-77DE-A85B-0A2377BFA623}"/>
                </a:ext>
              </a:extLst>
            </p:cNvPr>
            <p:cNvSpPr/>
            <p:nvPr/>
          </p:nvSpPr>
          <p:spPr>
            <a:xfrm>
              <a:off x="2216072" y="2719579"/>
              <a:ext cx="122424" cy="64888"/>
            </a:xfrm>
            <a:custGeom>
              <a:avLst/>
              <a:gdLst/>
              <a:ahLst/>
              <a:cxnLst/>
              <a:rect l="l" t="t" r="r" b="b"/>
              <a:pathLst>
                <a:path w="4662" h="2471" extrusionOk="0">
                  <a:moveTo>
                    <a:pt x="1771" y="0"/>
                  </a:moveTo>
                  <a:lnTo>
                    <a:pt x="709" y="431"/>
                  </a:lnTo>
                  <a:cubicBezTo>
                    <a:pt x="604" y="469"/>
                    <a:pt x="508" y="527"/>
                    <a:pt x="422" y="594"/>
                  </a:cubicBezTo>
                  <a:lnTo>
                    <a:pt x="403" y="613"/>
                  </a:lnTo>
                  <a:lnTo>
                    <a:pt x="384" y="632"/>
                  </a:lnTo>
                  <a:lnTo>
                    <a:pt x="374" y="642"/>
                  </a:lnTo>
                  <a:lnTo>
                    <a:pt x="345" y="661"/>
                  </a:lnTo>
                  <a:cubicBezTo>
                    <a:pt x="154" y="852"/>
                    <a:pt x="39" y="1091"/>
                    <a:pt x="1" y="1359"/>
                  </a:cubicBezTo>
                  <a:lnTo>
                    <a:pt x="1" y="1407"/>
                  </a:lnTo>
                  <a:lnTo>
                    <a:pt x="1" y="1417"/>
                  </a:lnTo>
                  <a:lnTo>
                    <a:pt x="1" y="1455"/>
                  </a:lnTo>
                  <a:lnTo>
                    <a:pt x="1" y="1484"/>
                  </a:lnTo>
                  <a:lnTo>
                    <a:pt x="1" y="1493"/>
                  </a:lnTo>
                  <a:lnTo>
                    <a:pt x="1" y="1551"/>
                  </a:lnTo>
                  <a:lnTo>
                    <a:pt x="1" y="1714"/>
                  </a:lnTo>
                  <a:lnTo>
                    <a:pt x="1" y="2249"/>
                  </a:lnTo>
                  <a:cubicBezTo>
                    <a:pt x="1" y="2377"/>
                    <a:pt x="114" y="2470"/>
                    <a:pt x="241" y="2470"/>
                  </a:cubicBezTo>
                  <a:cubicBezTo>
                    <a:pt x="247" y="2470"/>
                    <a:pt x="253" y="2470"/>
                    <a:pt x="259" y="2470"/>
                  </a:cubicBezTo>
                  <a:lnTo>
                    <a:pt x="4403" y="2470"/>
                  </a:lnTo>
                  <a:cubicBezTo>
                    <a:pt x="4409" y="2470"/>
                    <a:pt x="4415" y="2470"/>
                    <a:pt x="4421" y="2470"/>
                  </a:cubicBezTo>
                  <a:cubicBezTo>
                    <a:pt x="4547" y="2470"/>
                    <a:pt x="4652" y="2377"/>
                    <a:pt x="4661" y="2249"/>
                  </a:cubicBezTo>
                  <a:lnTo>
                    <a:pt x="4661" y="1733"/>
                  </a:lnTo>
                  <a:lnTo>
                    <a:pt x="4661" y="1560"/>
                  </a:lnTo>
                  <a:lnTo>
                    <a:pt x="4642" y="1560"/>
                  </a:lnTo>
                  <a:lnTo>
                    <a:pt x="4642" y="1503"/>
                  </a:lnTo>
                  <a:lnTo>
                    <a:pt x="4642" y="1493"/>
                  </a:lnTo>
                  <a:lnTo>
                    <a:pt x="4642" y="1465"/>
                  </a:lnTo>
                  <a:lnTo>
                    <a:pt x="4642" y="1436"/>
                  </a:lnTo>
                  <a:lnTo>
                    <a:pt x="4642" y="1417"/>
                  </a:lnTo>
                  <a:lnTo>
                    <a:pt x="4642" y="1369"/>
                  </a:lnTo>
                  <a:cubicBezTo>
                    <a:pt x="4604" y="1111"/>
                    <a:pt x="4489" y="862"/>
                    <a:pt x="4298" y="670"/>
                  </a:cubicBezTo>
                  <a:lnTo>
                    <a:pt x="4269" y="651"/>
                  </a:lnTo>
                  <a:lnTo>
                    <a:pt x="4260" y="642"/>
                  </a:lnTo>
                  <a:lnTo>
                    <a:pt x="4240" y="623"/>
                  </a:lnTo>
                  <a:lnTo>
                    <a:pt x="4221" y="603"/>
                  </a:lnTo>
                  <a:cubicBezTo>
                    <a:pt x="4135" y="536"/>
                    <a:pt x="4030" y="479"/>
                    <a:pt x="3934" y="441"/>
                  </a:cubicBezTo>
                  <a:lnTo>
                    <a:pt x="2872" y="10"/>
                  </a:lnTo>
                  <a:lnTo>
                    <a:pt x="2604" y="288"/>
                  </a:lnTo>
                  <a:lnTo>
                    <a:pt x="2336" y="556"/>
                  </a:lnTo>
                  <a:lnTo>
                    <a:pt x="2039" y="278"/>
                  </a:lnTo>
                  <a:lnTo>
                    <a:pt x="1771" y="0"/>
                  </a:lnTo>
                  <a:close/>
                </a:path>
              </a:pathLst>
            </a:custGeom>
            <a:solidFill>
              <a:srgbClr val="7F91A0"/>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5164;p102">
              <a:extLst>
                <a:ext uri="{FF2B5EF4-FFF2-40B4-BE49-F238E27FC236}">
                  <a16:creationId xmlns:a16="http://schemas.microsoft.com/office/drawing/2014/main" id="{4D08FF80-C964-AA10-7CE5-AAA4C92A89F5}"/>
                </a:ext>
              </a:extLst>
            </p:cNvPr>
            <p:cNvSpPr/>
            <p:nvPr/>
          </p:nvSpPr>
          <p:spPr>
            <a:xfrm>
              <a:off x="2215075" y="2720078"/>
              <a:ext cx="50025" cy="64390"/>
            </a:xfrm>
            <a:custGeom>
              <a:avLst/>
              <a:gdLst/>
              <a:ahLst/>
              <a:cxnLst/>
              <a:rect l="l" t="t" r="r" b="b"/>
              <a:pathLst>
                <a:path w="1905" h="2452" extrusionOk="0">
                  <a:moveTo>
                    <a:pt x="1809" y="1"/>
                  </a:moveTo>
                  <a:lnTo>
                    <a:pt x="756" y="412"/>
                  </a:lnTo>
                  <a:cubicBezTo>
                    <a:pt x="297" y="594"/>
                    <a:pt x="0" y="1044"/>
                    <a:pt x="29" y="1541"/>
                  </a:cubicBezTo>
                  <a:lnTo>
                    <a:pt x="29" y="2230"/>
                  </a:lnTo>
                  <a:cubicBezTo>
                    <a:pt x="29" y="2358"/>
                    <a:pt x="134" y="2451"/>
                    <a:pt x="260" y="2451"/>
                  </a:cubicBezTo>
                  <a:cubicBezTo>
                    <a:pt x="266" y="2451"/>
                    <a:pt x="272" y="2451"/>
                    <a:pt x="278" y="2451"/>
                  </a:cubicBezTo>
                  <a:lnTo>
                    <a:pt x="335" y="2451"/>
                  </a:lnTo>
                  <a:lnTo>
                    <a:pt x="335" y="1541"/>
                  </a:lnTo>
                  <a:cubicBezTo>
                    <a:pt x="316" y="1053"/>
                    <a:pt x="603" y="594"/>
                    <a:pt x="1063" y="412"/>
                  </a:cubicBezTo>
                  <a:lnTo>
                    <a:pt x="1905" y="87"/>
                  </a:lnTo>
                  <a:lnTo>
                    <a:pt x="1809" y="1"/>
                  </a:lnTo>
                  <a:close/>
                </a:path>
              </a:pathLst>
            </a:custGeom>
            <a:solidFill>
              <a:srgbClr val="61778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5165;p102">
              <a:extLst>
                <a:ext uri="{FF2B5EF4-FFF2-40B4-BE49-F238E27FC236}">
                  <a16:creationId xmlns:a16="http://schemas.microsoft.com/office/drawing/2014/main" id="{2B2B4944-2AC1-C1F7-DFA1-F1C184833110}"/>
                </a:ext>
              </a:extLst>
            </p:cNvPr>
            <p:cNvSpPr/>
            <p:nvPr/>
          </p:nvSpPr>
          <p:spPr>
            <a:xfrm>
              <a:off x="2237947" y="2618294"/>
              <a:ext cx="77178" cy="54805"/>
            </a:xfrm>
            <a:custGeom>
              <a:avLst/>
              <a:gdLst/>
              <a:ahLst/>
              <a:cxnLst/>
              <a:rect l="l" t="t" r="r" b="b"/>
              <a:pathLst>
                <a:path w="2939" h="2087" extrusionOk="0">
                  <a:moveTo>
                    <a:pt x="2594" y="1800"/>
                  </a:moveTo>
                  <a:lnTo>
                    <a:pt x="2584" y="1809"/>
                  </a:lnTo>
                  <a:lnTo>
                    <a:pt x="2556" y="1829"/>
                  </a:lnTo>
                  <a:lnTo>
                    <a:pt x="2594" y="1800"/>
                  </a:lnTo>
                  <a:close/>
                  <a:moveTo>
                    <a:pt x="2594" y="1800"/>
                  </a:moveTo>
                  <a:lnTo>
                    <a:pt x="2584" y="1819"/>
                  </a:lnTo>
                  <a:lnTo>
                    <a:pt x="2579" y="1830"/>
                  </a:lnTo>
                  <a:lnTo>
                    <a:pt x="2594" y="1800"/>
                  </a:lnTo>
                  <a:close/>
                  <a:moveTo>
                    <a:pt x="1417" y="1"/>
                  </a:moveTo>
                  <a:cubicBezTo>
                    <a:pt x="632" y="1"/>
                    <a:pt x="0" y="632"/>
                    <a:pt x="0" y="1417"/>
                  </a:cubicBezTo>
                  <a:lnTo>
                    <a:pt x="0" y="2087"/>
                  </a:lnTo>
                  <a:cubicBezTo>
                    <a:pt x="0" y="2087"/>
                    <a:pt x="316" y="2049"/>
                    <a:pt x="354" y="1896"/>
                  </a:cubicBezTo>
                  <a:cubicBezTo>
                    <a:pt x="374" y="1876"/>
                    <a:pt x="383" y="1867"/>
                    <a:pt x="393" y="1848"/>
                  </a:cubicBezTo>
                  <a:cubicBezTo>
                    <a:pt x="575" y="1848"/>
                    <a:pt x="1426" y="1829"/>
                    <a:pt x="1914" y="1245"/>
                  </a:cubicBezTo>
                  <a:cubicBezTo>
                    <a:pt x="2020" y="1532"/>
                    <a:pt x="2249" y="1762"/>
                    <a:pt x="2546" y="1848"/>
                  </a:cubicBezTo>
                  <a:cubicBezTo>
                    <a:pt x="2556" y="1867"/>
                    <a:pt x="2565" y="1886"/>
                    <a:pt x="2584" y="1896"/>
                  </a:cubicBezTo>
                  <a:cubicBezTo>
                    <a:pt x="2623" y="2058"/>
                    <a:pt x="2938" y="2087"/>
                    <a:pt x="2938" y="2087"/>
                  </a:cubicBezTo>
                  <a:lnTo>
                    <a:pt x="2938" y="1417"/>
                  </a:lnTo>
                  <a:cubicBezTo>
                    <a:pt x="2938" y="642"/>
                    <a:pt x="2316" y="10"/>
                    <a:pt x="1532" y="1"/>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5166;p102">
              <a:extLst>
                <a:ext uri="{FF2B5EF4-FFF2-40B4-BE49-F238E27FC236}">
                  <a16:creationId xmlns:a16="http://schemas.microsoft.com/office/drawing/2014/main" id="{797DF719-13EE-FEBA-7B30-24DD0708427C}"/>
                </a:ext>
              </a:extLst>
            </p:cNvPr>
            <p:cNvSpPr/>
            <p:nvPr/>
          </p:nvSpPr>
          <p:spPr>
            <a:xfrm>
              <a:off x="2237947" y="2618294"/>
              <a:ext cx="41990" cy="54805"/>
            </a:xfrm>
            <a:custGeom>
              <a:avLst/>
              <a:gdLst/>
              <a:ahLst/>
              <a:cxnLst/>
              <a:rect l="l" t="t" r="r" b="b"/>
              <a:pathLst>
                <a:path w="1599" h="2087" extrusionOk="0">
                  <a:moveTo>
                    <a:pt x="1417" y="1"/>
                  </a:moveTo>
                  <a:cubicBezTo>
                    <a:pt x="642" y="1"/>
                    <a:pt x="0" y="632"/>
                    <a:pt x="0" y="1417"/>
                  </a:cubicBezTo>
                  <a:lnTo>
                    <a:pt x="0" y="2087"/>
                  </a:lnTo>
                  <a:cubicBezTo>
                    <a:pt x="86" y="2077"/>
                    <a:pt x="173" y="2049"/>
                    <a:pt x="249" y="2010"/>
                  </a:cubicBezTo>
                  <a:lnTo>
                    <a:pt x="249" y="1781"/>
                  </a:lnTo>
                  <a:lnTo>
                    <a:pt x="249" y="1417"/>
                  </a:lnTo>
                  <a:cubicBezTo>
                    <a:pt x="249" y="661"/>
                    <a:pt x="843" y="39"/>
                    <a:pt x="1599" y="1"/>
                  </a:cubicBezTo>
                  <a:close/>
                </a:path>
              </a:pathLst>
            </a:custGeom>
            <a:solidFill>
              <a:srgbClr val="657A8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5167;p102">
              <a:extLst>
                <a:ext uri="{FF2B5EF4-FFF2-40B4-BE49-F238E27FC236}">
                  <a16:creationId xmlns:a16="http://schemas.microsoft.com/office/drawing/2014/main" id="{C5F8BAF4-AAA5-6F9B-B507-1EC56F573DF6}"/>
                </a:ext>
              </a:extLst>
            </p:cNvPr>
            <p:cNvSpPr/>
            <p:nvPr/>
          </p:nvSpPr>
          <p:spPr>
            <a:xfrm>
              <a:off x="2304805" y="2667321"/>
              <a:ext cx="16859" cy="22794"/>
            </a:xfrm>
            <a:custGeom>
              <a:avLst/>
              <a:gdLst/>
              <a:ahLst/>
              <a:cxnLst/>
              <a:rect l="l" t="t" r="r" b="b"/>
              <a:pathLst>
                <a:path w="642" h="868" extrusionOk="0">
                  <a:moveTo>
                    <a:pt x="174" y="0"/>
                  </a:moveTo>
                  <a:cubicBezTo>
                    <a:pt x="80" y="0"/>
                    <a:pt x="0" y="78"/>
                    <a:pt x="0" y="182"/>
                  </a:cubicBezTo>
                  <a:lnTo>
                    <a:pt x="0" y="689"/>
                  </a:lnTo>
                  <a:cubicBezTo>
                    <a:pt x="0" y="796"/>
                    <a:pt x="85" y="867"/>
                    <a:pt x="181" y="867"/>
                  </a:cubicBezTo>
                  <a:cubicBezTo>
                    <a:pt x="197" y="867"/>
                    <a:pt x="213" y="865"/>
                    <a:pt x="230" y="861"/>
                  </a:cubicBezTo>
                  <a:cubicBezTo>
                    <a:pt x="268" y="852"/>
                    <a:pt x="297" y="832"/>
                    <a:pt x="335" y="813"/>
                  </a:cubicBezTo>
                  <a:cubicBezTo>
                    <a:pt x="364" y="785"/>
                    <a:pt x="392" y="756"/>
                    <a:pt x="431" y="727"/>
                  </a:cubicBezTo>
                  <a:cubicBezTo>
                    <a:pt x="641" y="488"/>
                    <a:pt x="536" y="105"/>
                    <a:pt x="230" y="9"/>
                  </a:cubicBezTo>
                  <a:cubicBezTo>
                    <a:pt x="211" y="3"/>
                    <a:pt x="192" y="0"/>
                    <a:pt x="174" y="0"/>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5168;p102">
              <a:extLst>
                <a:ext uri="{FF2B5EF4-FFF2-40B4-BE49-F238E27FC236}">
                  <a16:creationId xmlns:a16="http://schemas.microsoft.com/office/drawing/2014/main" id="{00BFCA91-173F-F6B9-BD4A-386DDEC1146C}"/>
                </a:ext>
              </a:extLst>
            </p:cNvPr>
            <p:cNvSpPr/>
            <p:nvPr/>
          </p:nvSpPr>
          <p:spPr>
            <a:xfrm>
              <a:off x="2231671" y="2667295"/>
              <a:ext cx="17095" cy="22899"/>
            </a:xfrm>
            <a:custGeom>
              <a:avLst/>
              <a:gdLst/>
              <a:ahLst/>
              <a:cxnLst/>
              <a:rect l="l" t="t" r="r" b="b"/>
              <a:pathLst>
                <a:path w="651" h="872" extrusionOk="0">
                  <a:moveTo>
                    <a:pt x="472" y="1"/>
                  </a:moveTo>
                  <a:cubicBezTo>
                    <a:pt x="454" y="1"/>
                    <a:pt x="437" y="4"/>
                    <a:pt x="421" y="10"/>
                  </a:cubicBezTo>
                  <a:cubicBezTo>
                    <a:pt x="0" y="144"/>
                    <a:pt x="0" y="728"/>
                    <a:pt x="421" y="862"/>
                  </a:cubicBezTo>
                  <a:cubicBezTo>
                    <a:pt x="440" y="868"/>
                    <a:pt x="459" y="871"/>
                    <a:pt x="477" y="871"/>
                  </a:cubicBezTo>
                  <a:cubicBezTo>
                    <a:pt x="570" y="871"/>
                    <a:pt x="651" y="794"/>
                    <a:pt x="651" y="690"/>
                  </a:cubicBezTo>
                  <a:lnTo>
                    <a:pt x="651" y="183"/>
                  </a:lnTo>
                  <a:cubicBezTo>
                    <a:pt x="651" y="125"/>
                    <a:pt x="622" y="68"/>
                    <a:pt x="574" y="39"/>
                  </a:cubicBezTo>
                  <a:cubicBezTo>
                    <a:pt x="542" y="14"/>
                    <a:pt x="506" y="1"/>
                    <a:pt x="472" y="1"/>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5169;p102">
              <a:extLst>
                <a:ext uri="{FF2B5EF4-FFF2-40B4-BE49-F238E27FC236}">
                  <a16:creationId xmlns:a16="http://schemas.microsoft.com/office/drawing/2014/main" id="{71524F43-A6D2-9110-8966-6AD34A5AB049}"/>
                </a:ext>
              </a:extLst>
            </p:cNvPr>
            <p:cNvSpPr/>
            <p:nvPr/>
          </p:nvSpPr>
          <p:spPr>
            <a:xfrm>
              <a:off x="2262579" y="2707184"/>
              <a:ext cx="28413" cy="32536"/>
            </a:xfrm>
            <a:custGeom>
              <a:avLst/>
              <a:gdLst/>
              <a:ahLst/>
              <a:cxnLst/>
              <a:rect l="l" t="t" r="r" b="b"/>
              <a:pathLst>
                <a:path w="1082" h="1239" extrusionOk="0">
                  <a:moveTo>
                    <a:pt x="188" y="1"/>
                  </a:moveTo>
                  <a:cubicBezTo>
                    <a:pt x="87" y="1"/>
                    <a:pt x="0" y="80"/>
                    <a:pt x="0" y="176"/>
                  </a:cubicBezTo>
                  <a:lnTo>
                    <a:pt x="0" y="702"/>
                  </a:lnTo>
                  <a:cubicBezTo>
                    <a:pt x="0" y="750"/>
                    <a:pt x="19" y="798"/>
                    <a:pt x="58" y="836"/>
                  </a:cubicBezTo>
                  <a:lnTo>
                    <a:pt x="412" y="1190"/>
                  </a:lnTo>
                  <a:cubicBezTo>
                    <a:pt x="440" y="1219"/>
                    <a:pt x="488" y="1238"/>
                    <a:pt x="536" y="1238"/>
                  </a:cubicBezTo>
                  <a:cubicBezTo>
                    <a:pt x="574" y="1238"/>
                    <a:pt x="622" y="1219"/>
                    <a:pt x="661" y="1181"/>
                  </a:cubicBezTo>
                  <a:lnTo>
                    <a:pt x="1024" y="798"/>
                  </a:lnTo>
                  <a:cubicBezTo>
                    <a:pt x="1063" y="769"/>
                    <a:pt x="1072" y="721"/>
                    <a:pt x="1082" y="683"/>
                  </a:cubicBezTo>
                  <a:lnTo>
                    <a:pt x="1082" y="185"/>
                  </a:lnTo>
                  <a:cubicBezTo>
                    <a:pt x="1082" y="137"/>
                    <a:pt x="1063" y="90"/>
                    <a:pt x="1024" y="61"/>
                  </a:cubicBezTo>
                  <a:cubicBezTo>
                    <a:pt x="996" y="23"/>
                    <a:pt x="948" y="4"/>
                    <a:pt x="900" y="4"/>
                  </a:cubicBezTo>
                  <a:lnTo>
                    <a:pt x="862" y="4"/>
                  </a:lnTo>
                  <a:cubicBezTo>
                    <a:pt x="785" y="23"/>
                    <a:pt x="718" y="32"/>
                    <a:pt x="651" y="32"/>
                  </a:cubicBezTo>
                  <a:lnTo>
                    <a:pt x="431" y="32"/>
                  </a:lnTo>
                  <a:cubicBezTo>
                    <a:pt x="364" y="32"/>
                    <a:pt x="287" y="23"/>
                    <a:pt x="220" y="4"/>
                  </a:cubicBezTo>
                  <a:cubicBezTo>
                    <a:pt x="209" y="2"/>
                    <a:pt x="199" y="1"/>
                    <a:pt x="188" y="1"/>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5170;p102">
              <a:extLst>
                <a:ext uri="{FF2B5EF4-FFF2-40B4-BE49-F238E27FC236}">
                  <a16:creationId xmlns:a16="http://schemas.microsoft.com/office/drawing/2014/main" id="{31B7A6E1-69E5-F8A8-B052-E4FA61787471}"/>
                </a:ext>
              </a:extLst>
            </p:cNvPr>
            <p:cNvSpPr/>
            <p:nvPr/>
          </p:nvSpPr>
          <p:spPr>
            <a:xfrm>
              <a:off x="2262316" y="2707446"/>
              <a:ext cx="17384" cy="32510"/>
            </a:xfrm>
            <a:custGeom>
              <a:avLst/>
              <a:gdLst/>
              <a:ahLst/>
              <a:cxnLst/>
              <a:rect l="l" t="t" r="r" b="b"/>
              <a:pathLst>
                <a:path w="662" h="1238" extrusionOk="0">
                  <a:moveTo>
                    <a:pt x="182" y="0"/>
                  </a:moveTo>
                  <a:cubicBezTo>
                    <a:pt x="89" y="0"/>
                    <a:pt x="10" y="80"/>
                    <a:pt x="10" y="175"/>
                  </a:cubicBezTo>
                  <a:lnTo>
                    <a:pt x="10" y="702"/>
                  </a:lnTo>
                  <a:cubicBezTo>
                    <a:pt x="1" y="750"/>
                    <a:pt x="20" y="797"/>
                    <a:pt x="58" y="836"/>
                  </a:cubicBezTo>
                  <a:lnTo>
                    <a:pt x="422" y="1180"/>
                  </a:lnTo>
                  <a:cubicBezTo>
                    <a:pt x="450" y="1218"/>
                    <a:pt x="498" y="1238"/>
                    <a:pt x="537" y="1238"/>
                  </a:cubicBezTo>
                  <a:cubicBezTo>
                    <a:pt x="584" y="1238"/>
                    <a:pt x="632" y="1209"/>
                    <a:pt x="661" y="1180"/>
                  </a:cubicBezTo>
                  <a:cubicBezTo>
                    <a:pt x="632" y="1171"/>
                    <a:pt x="604" y="1152"/>
                    <a:pt x="584" y="1132"/>
                  </a:cubicBezTo>
                  <a:lnTo>
                    <a:pt x="221" y="778"/>
                  </a:lnTo>
                  <a:cubicBezTo>
                    <a:pt x="182" y="740"/>
                    <a:pt x="163" y="692"/>
                    <a:pt x="173" y="644"/>
                  </a:cubicBezTo>
                  <a:lnTo>
                    <a:pt x="173" y="118"/>
                  </a:lnTo>
                  <a:cubicBezTo>
                    <a:pt x="173" y="80"/>
                    <a:pt x="182" y="32"/>
                    <a:pt x="211" y="3"/>
                  </a:cubicBezTo>
                  <a:cubicBezTo>
                    <a:pt x="201" y="1"/>
                    <a:pt x="191" y="0"/>
                    <a:pt x="182" y="0"/>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5171;p102">
              <a:extLst>
                <a:ext uri="{FF2B5EF4-FFF2-40B4-BE49-F238E27FC236}">
                  <a16:creationId xmlns:a16="http://schemas.microsoft.com/office/drawing/2014/main" id="{BF80A533-3A25-E8B6-74CB-146C41F4286F}"/>
                </a:ext>
              </a:extLst>
            </p:cNvPr>
            <p:cNvSpPr/>
            <p:nvPr/>
          </p:nvSpPr>
          <p:spPr>
            <a:xfrm>
              <a:off x="2246245" y="2650357"/>
              <a:ext cx="60844" cy="65230"/>
            </a:xfrm>
            <a:custGeom>
              <a:avLst/>
              <a:gdLst/>
              <a:ahLst/>
              <a:cxnLst/>
              <a:rect l="l" t="t" r="r" b="b"/>
              <a:pathLst>
                <a:path w="2317" h="2484" extrusionOk="0">
                  <a:moveTo>
                    <a:pt x="1598" y="0"/>
                  </a:moveTo>
                  <a:cubicBezTo>
                    <a:pt x="1586" y="0"/>
                    <a:pt x="1573" y="5"/>
                    <a:pt x="1560" y="14"/>
                  </a:cubicBezTo>
                  <a:cubicBezTo>
                    <a:pt x="1311" y="206"/>
                    <a:pt x="1024" y="340"/>
                    <a:pt x="727" y="426"/>
                  </a:cubicBezTo>
                  <a:cubicBezTo>
                    <a:pt x="632" y="454"/>
                    <a:pt x="536" y="474"/>
                    <a:pt x="450" y="493"/>
                  </a:cubicBezTo>
                  <a:cubicBezTo>
                    <a:pt x="354" y="512"/>
                    <a:pt x="259" y="521"/>
                    <a:pt x="163" y="531"/>
                  </a:cubicBezTo>
                  <a:cubicBezTo>
                    <a:pt x="77" y="531"/>
                    <a:pt x="0" y="617"/>
                    <a:pt x="0" y="703"/>
                  </a:cubicBezTo>
                  <a:lnTo>
                    <a:pt x="0" y="1431"/>
                  </a:lnTo>
                  <a:cubicBezTo>
                    <a:pt x="0" y="2014"/>
                    <a:pt x="469" y="2483"/>
                    <a:pt x="1053" y="2483"/>
                  </a:cubicBezTo>
                  <a:lnTo>
                    <a:pt x="1273" y="2483"/>
                  </a:lnTo>
                  <a:cubicBezTo>
                    <a:pt x="1847" y="2483"/>
                    <a:pt x="2316" y="2014"/>
                    <a:pt x="2316" y="1431"/>
                  </a:cubicBezTo>
                  <a:lnTo>
                    <a:pt x="2316" y="675"/>
                  </a:lnTo>
                  <a:cubicBezTo>
                    <a:pt x="2316" y="608"/>
                    <a:pt x="2278" y="541"/>
                    <a:pt x="2211" y="512"/>
                  </a:cubicBezTo>
                  <a:cubicBezTo>
                    <a:pt x="2182" y="502"/>
                    <a:pt x="2163" y="493"/>
                    <a:pt x="2144" y="483"/>
                  </a:cubicBezTo>
                  <a:cubicBezTo>
                    <a:pt x="1933" y="407"/>
                    <a:pt x="1771" y="253"/>
                    <a:pt x="1665" y="52"/>
                  </a:cubicBezTo>
                  <a:lnTo>
                    <a:pt x="1656" y="43"/>
                  </a:lnTo>
                  <a:cubicBezTo>
                    <a:pt x="1643" y="17"/>
                    <a:pt x="1622" y="0"/>
                    <a:pt x="1598" y="0"/>
                  </a:cubicBezTo>
                  <a:close/>
                </a:path>
              </a:pathLst>
            </a:custGeom>
            <a:solidFill>
              <a:srgbClr val="CBD3D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5172;p102">
              <a:extLst>
                <a:ext uri="{FF2B5EF4-FFF2-40B4-BE49-F238E27FC236}">
                  <a16:creationId xmlns:a16="http://schemas.microsoft.com/office/drawing/2014/main" id="{A29F0331-7D83-87CA-10A8-6BA64C2DE290}"/>
                </a:ext>
              </a:extLst>
            </p:cNvPr>
            <p:cNvSpPr/>
            <p:nvPr/>
          </p:nvSpPr>
          <p:spPr>
            <a:xfrm>
              <a:off x="2246482" y="2650331"/>
              <a:ext cx="44012" cy="65256"/>
            </a:xfrm>
            <a:custGeom>
              <a:avLst/>
              <a:gdLst/>
              <a:ahLst/>
              <a:cxnLst/>
              <a:rect l="l" t="t" r="r" b="b"/>
              <a:pathLst>
                <a:path w="1676" h="2485" extrusionOk="0">
                  <a:moveTo>
                    <a:pt x="1595" y="1"/>
                  </a:moveTo>
                  <a:cubicBezTo>
                    <a:pt x="1583" y="1"/>
                    <a:pt x="1571" y="5"/>
                    <a:pt x="1561" y="15"/>
                  </a:cubicBezTo>
                  <a:cubicBezTo>
                    <a:pt x="1312" y="207"/>
                    <a:pt x="1025" y="341"/>
                    <a:pt x="718" y="427"/>
                  </a:cubicBezTo>
                  <a:cubicBezTo>
                    <a:pt x="632" y="455"/>
                    <a:pt x="537" y="475"/>
                    <a:pt x="441" y="494"/>
                  </a:cubicBezTo>
                  <a:cubicBezTo>
                    <a:pt x="345" y="513"/>
                    <a:pt x="259" y="522"/>
                    <a:pt x="163" y="532"/>
                  </a:cubicBezTo>
                  <a:cubicBezTo>
                    <a:pt x="68" y="532"/>
                    <a:pt x="1" y="609"/>
                    <a:pt x="1" y="704"/>
                  </a:cubicBezTo>
                  <a:lnTo>
                    <a:pt x="1" y="1432"/>
                  </a:lnTo>
                  <a:cubicBezTo>
                    <a:pt x="1" y="2015"/>
                    <a:pt x="470" y="2484"/>
                    <a:pt x="1044" y="2484"/>
                  </a:cubicBezTo>
                  <a:lnTo>
                    <a:pt x="1264" y="2484"/>
                  </a:lnTo>
                  <a:cubicBezTo>
                    <a:pt x="680" y="2484"/>
                    <a:pt x="211" y="2015"/>
                    <a:pt x="211" y="1432"/>
                  </a:cubicBezTo>
                  <a:lnTo>
                    <a:pt x="211" y="704"/>
                  </a:lnTo>
                  <a:cubicBezTo>
                    <a:pt x="211" y="618"/>
                    <a:pt x="278" y="532"/>
                    <a:pt x="374" y="532"/>
                  </a:cubicBezTo>
                  <a:cubicBezTo>
                    <a:pt x="470" y="522"/>
                    <a:pt x="565" y="513"/>
                    <a:pt x="652" y="494"/>
                  </a:cubicBezTo>
                  <a:cubicBezTo>
                    <a:pt x="747" y="475"/>
                    <a:pt x="843" y="455"/>
                    <a:pt x="929" y="427"/>
                  </a:cubicBezTo>
                  <a:cubicBezTo>
                    <a:pt x="1197" y="350"/>
                    <a:pt x="1446" y="235"/>
                    <a:pt x="1676" y="82"/>
                  </a:cubicBezTo>
                  <a:lnTo>
                    <a:pt x="1656" y="53"/>
                  </a:lnTo>
                  <a:lnTo>
                    <a:pt x="1647" y="34"/>
                  </a:lnTo>
                  <a:cubicBezTo>
                    <a:pt x="1641" y="16"/>
                    <a:pt x="1618" y="1"/>
                    <a:pt x="1595" y="1"/>
                  </a:cubicBezTo>
                  <a:close/>
                </a:path>
              </a:pathLst>
            </a:custGeom>
            <a:solidFill>
              <a:srgbClr val="B7C2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 name="Google Shape;15574;p102">
            <a:extLst>
              <a:ext uri="{FF2B5EF4-FFF2-40B4-BE49-F238E27FC236}">
                <a16:creationId xmlns:a16="http://schemas.microsoft.com/office/drawing/2014/main" id="{BB142A4D-705F-DE58-DEB2-CD9E367F626E}"/>
              </a:ext>
            </a:extLst>
          </p:cNvPr>
          <p:cNvGrpSpPr/>
          <p:nvPr/>
        </p:nvGrpSpPr>
        <p:grpSpPr>
          <a:xfrm>
            <a:off x="947092" y="5323323"/>
            <a:ext cx="396432" cy="489477"/>
            <a:chOff x="2650597" y="3381777"/>
            <a:chExt cx="341511" cy="324994"/>
          </a:xfrm>
        </p:grpSpPr>
        <p:sp>
          <p:nvSpPr>
            <p:cNvPr id="79" name="Google Shape;15575;p102">
              <a:extLst>
                <a:ext uri="{FF2B5EF4-FFF2-40B4-BE49-F238E27FC236}">
                  <a16:creationId xmlns:a16="http://schemas.microsoft.com/office/drawing/2014/main" id="{E1C9BBE2-2F51-B7B0-5266-4205F715091E}"/>
                </a:ext>
              </a:extLst>
            </p:cNvPr>
            <p:cNvSpPr/>
            <p:nvPr/>
          </p:nvSpPr>
          <p:spPr>
            <a:xfrm>
              <a:off x="2672970" y="3644928"/>
              <a:ext cx="51811" cy="56800"/>
            </a:xfrm>
            <a:custGeom>
              <a:avLst/>
              <a:gdLst/>
              <a:ahLst/>
              <a:cxnLst/>
              <a:rect l="l" t="t" r="r" b="b"/>
              <a:pathLst>
                <a:path w="1973" h="2163" extrusionOk="0">
                  <a:moveTo>
                    <a:pt x="1" y="0"/>
                  </a:moveTo>
                  <a:lnTo>
                    <a:pt x="1" y="2163"/>
                  </a:lnTo>
                  <a:lnTo>
                    <a:pt x="1972" y="2163"/>
                  </a:lnTo>
                  <a:lnTo>
                    <a:pt x="1972" y="0"/>
                  </a:lnTo>
                  <a:close/>
                </a:path>
              </a:pathLst>
            </a:custGeom>
            <a:solidFill>
              <a:srgbClr val="95ABB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5576;p102">
              <a:extLst>
                <a:ext uri="{FF2B5EF4-FFF2-40B4-BE49-F238E27FC236}">
                  <a16:creationId xmlns:a16="http://schemas.microsoft.com/office/drawing/2014/main" id="{2BDC5907-A04F-8DFD-4CC6-07D0D91A9AB6}"/>
                </a:ext>
              </a:extLst>
            </p:cNvPr>
            <p:cNvSpPr/>
            <p:nvPr/>
          </p:nvSpPr>
          <p:spPr>
            <a:xfrm>
              <a:off x="2672970" y="3644928"/>
              <a:ext cx="51811" cy="15336"/>
            </a:xfrm>
            <a:custGeom>
              <a:avLst/>
              <a:gdLst/>
              <a:ahLst/>
              <a:cxnLst/>
              <a:rect l="l" t="t" r="r" b="b"/>
              <a:pathLst>
                <a:path w="1973" h="584" extrusionOk="0">
                  <a:moveTo>
                    <a:pt x="1" y="0"/>
                  </a:moveTo>
                  <a:lnTo>
                    <a:pt x="1" y="584"/>
                  </a:lnTo>
                  <a:lnTo>
                    <a:pt x="1972" y="584"/>
                  </a:lnTo>
                  <a:lnTo>
                    <a:pt x="1972" y="0"/>
                  </a:lnTo>
                  <a:close/>
                </a:path>
              </a:pathLst>
            </a:custGeom>
            <a:solidFill>
              <a:srgbClr val="869FB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5577;p102">
              <a:extLst>
                <a:ext uri="{FF2B5EF4-FFF2-40B4-BE49-F238E27FC236}">
                  <a16:creationId xmlns:a16="http://schemas.microsoft.com/office/drawing/2014/main" id="{4AA89EAF-6769-828C-F190-4B743B9A7E5C}"/>
                </a:ext>
              </a:extLst>
            </p:cNvPr>
            <p:cNvSpPr/>
            <p:nvPr/>
          </p:nvSpPr>
          <p:spPr>
            <a:xfrm>
              <a:off x="2667955" y="3629330"/>
              <a:ext cx="56564" cy="20640"/>
            </a:xfrm>
            <a:custGeom>
              <a:avLst/>
              <a:gdLst/>
              <a:ahLst/>
              <a:cxnLst/>
              <a:rect l="l" t="t" r="r" b="b"/>
              <a:pathLst>
                <a:path w="2154" h="786" extrusionOk="0">
                  <a:moveTo>
                    <a:pt x="393" y="1"/>
                  </a:moveTo>
                  <a:cubicBezTo>
                    <a:pt x="172" y="1"/>
                    <a:pt x="0" y="173"/>
                    <a:pt x="0" y="393"/>
                  </a:cubicBezTo>
                  <a:cubicBezTo>
                    <a:pt x="0" y="613"/>
                    <a:pt x="172" y="786"/>
                    <a:pt x="393" y="786"/>
                  </a:cubicBezTo>
                  <a:lnTo>
                    <a:pt x="2153" y="786"/>
                  </a:lnTo>
                  <a:lnTo>
                    <a:pt x="2153" y="1"/>
                  </a:lnTo>
                  <a:close/>
                </a:path>
              </a:pathLst>
            </a:custGeom>
            <a:solidFill>
              <a:srgbClr val="F5F7F9"/>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5578;p102">
              <a:extLst>
                <a:ext uri="{FF2B5EF4-FFF2-40B4-BE49-F238E27FC236}">
                  <a16:creationId xmlns:a16="http://schemas.microsoft.com/office/drawing/2014/main" id="{A1C490D9-6E2C-9086-83A9-9D22B055FB72}"/>
                </a:ext>
              </a:extLst>
            </p:cNvPr>
            <p:cNvSpPr/>
            <p:nvPr/>
          </p:nvSpPr>
          <p:spPr>
            <a:xfrm>
              <a:off x="2672970" y="3639650"/>
              <a:ext cx="51548" cy="10320"/>
            </a:xfrm>
            <a:custGeom>
              <a:avLst/>
              <a:gdLst/>
              <a:ahLst/>
              <a:cxnLst/>
              <a:rect l="l" t="t" r="r" b="b"/>
              <a:pathLst>
                <a:path w="1963" h="393" extrusionOk="0">
                  <a:moveTo>
                    <a:pt x="202" y="0"/>
                  </a:moveTo>
                  <a:cubicBezTo>
                    <a:pt x="87" y="0"/>
                    <a:pt x="1" y="86"/>
                    <a:pt x="1" y="201"/>
                  </a:cubicBezTo>
                  <a:cubicBezTo>
                    <a:pt x="1" y="306"/>
                    <a:pt x="87" y="393"/>
                    <a:pt x="202" y="393"/>
                  </a:cubicBezTo>
                  <a:lnTo>
                    <a:pt x="1962" y="393"/>
                  </a:lnTo>
                  <a:lnTo>
                    <a:pt x="1962" y="0"/>
                  </a:ln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5579;p102">
              <a:extLst>
                <a:ext uri="{FF2B5EF4-FFF2-40B4-BE49-F238E27FC236}">
                  <a16:creationId xmlns:a16="http://schemas.microsoft.com/office/drawing/2014/main" id="{29D70D27-C050-D691-C2D1-20A9F2E8303C}"/>
                </a:ext>
              </a:extLst>
            </p:cNvPr>
            <p:cNvSpPr/>
            <p:nvPr/>
          </p:nvSpPr>
          <p:spPr>
            <a:xfrm>
              <a:off x="2719477" y="3469249"/>
              <a:ext cx="41228" cy="232243"/>
            </a:xfrm>
            <a:custGeom>
              <a:avLst/>
              <a:gdLst/>
              <a:ahLst/>
              <a:cxnLst/>
              <a:rect l="l" t="t" r="r" b="b"/>
              <a:pathLst>
                <a:path w="1570" h="8844" extrusionOk="0">
                  <a:moveTo>
                    <a:pt x="392" y="1"/>
                  </a:moveTo>
                  <a:cubicBezTo>
                    <a:pt x="287" y="1"/>
                    <a:pt x="191" y="87"/>
                    <a:pt x="191" y="201"/>
                  </a:cubicBezTo>
                  <a:lnTo>
                    <a:pt x="0" y="8843"/>
                  </a:lnTo>
                  <a:lnTo>
                    <a:pt x="1570" y="8843"/>
                  </a:lnTo>
                  <a:lnTo>
                    <a:pt x="1378" y="201"/>
                  </a:lnTo>
                  <a:cubicBezTo>
                    <a:pt x="1378" y="87"/>
                    <a:pt x="1292" y="1"/>
                    <a:pt x="1187" y="1"/>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5580;p102">
              <a:extLst>
                <a:ext uri="{FF2B5EF4-FFF2-40B4-BE49-F238E27FC236}">
                  <a16:creationId xmlns:a16="http://schemas.microsoft.com/office/drawing/2014/main" id="{FA0AB128-2D6C-9E6C-7CF6-6C18E4C27D6A}"/>
                </a:ext>
              </a:extLst>
            </p:cNvPr>
            <p:cNvSpPr/>
            <p:nvPr/>
          </p:nvSpPr>
          <p:spPr>
            <a:xfrm>
              <a:off x="2781293" y="3526286"/>
              <a:ext cx="31197" cy="82456"/>
            </a:xfrm>
            <a:custGeom>
              <a:avLst/>
              <a:gdLst/>
              <a:ahLst/>
              <a:cxnLst/>
              <a:rect l="l" t="t" r="r" b="b"/>
              <a:pathLst>
                <a:path w="1188" h="3140" extrusionOk="0">
                  <a:moveTo>
                    <a:pt x="367" y="0"/>
                  </a:moveTo>
                  <a:cubicBezTo>
                    <a:pt x="269" y="0"/>
                    <a:pt x="192" y="83"/>
                    <a:pt x="192" y="183"/>
                  </a:cubicBezTo>
                  <a:lnTo>
                    <a:pt x="0" y="3140"/>
                  </a:lnTo>
                  <a:lnTo>
                    <a:pt x="1187" y="3140"/>
                  </a:lnTo>
                  <a:lnTo>
                    <a:pt x="996" y="183"/>
                  </a:lnTo>
                  <a:cubicBezTo>
                    <a:pt x="996" y="78"/>
                    <a:pt x="910" y="1"/>
                    <a:pt x="804" y="1"/>
                  </a:cubicBezTo>
                  <a:lnTo>
                    <a:pt x="383" y="1"/>
                  </a:lnTo>
                  <a:cubicBezTo>
                    <a:pt x="378" y="0"/>
                    <a:pt x="372" y="0"/>
                    <a:pt x="367" y="0"/>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5581;p102">
              <a:extLst>
                <a:ext uri="{FF2B5EF4-FFF2-40B4-BE49-F238E27FC236}">
                  <a16:creationId xmlns:a16="http://schemas.microsoft.com/office/drawing/2014/main" id="{F993FDF7-8432-AEEC-950B-23C0CED36FC7}"/>
                </a:ext>
              </a:extLst>
            </p:cNvPr>
            <p:cNvSpPr/>
            <p:nvPr/>
          </p:nvSpPr>
          <p:spPr>
            <a:xfrm>
              <a:off x="2724230" y="3469249"/>
              <a:ext cx="31696" cy="15598"/>
            </a:xfrm>
            <a:custGeom>
              <a:avLst/>
              <a:gdLst/>
              <a:ahLst/>
              <a:cxnLst/>
              <a:rect l="l" t="t" r="r" b="b"/>
              <a:pathLst>
                <a:path w="1207" h="594" extrusionOk="0">
                  <a:moveTo>
                    <a:pt x="211" y="1"/>
                  </a:moveTo>
                  <a:cubicBezTo>
                    <a:pt x="97" y="1"/>
                    <a:pt x="10" y="87"/>
                    <a:pt x="10" y="201"/>
                  </a:cubicBezTo>
                  <a:lnTo>
                    <a:pt x="1" y="594"/>
                  </a:lnTo>
                  <a:lnTo>
                    <a:pt x="1207" y="594"/>
                  </a:lnTo>
                  <a:lnTo>
                    <a:pt x="1197" y="201"/>
                  </a:lnTo>
                  <a:cubicBezTo>
                    <a:pt x="1197" y="87"/>
                    <a:pt x="1111" y="1"/>
                    <a:pt x="1006" y="1"/>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5582;p102">
              <a:extLst>
                <a:ext uri="{FF2B5EF4-FFF2-40B4-BE49-F238E27FC236}">
                  <a16:creationId xmlns:a16="http://schemas.microsoft.com/office/drawing/2014/main" id="{A47E9A2A-896F-D2C1-003B-ECB1E950B6A2}"/>
                </a:ext>
              </a:extLst>
            </p:cNvPr>
            <p:cNvSpPr/>
            <p:nvPr/>
          </p:nvSpPr>
          <p:spPr>
            <a:xfrm>
              <a:off x="2785573" y="3526286"/>
              <a:ext cx="22636" cy="15362"/>
            </a:xfrm>
            <a:custGeom>
              <a:avLst/>
              <a:gdLst/>
              <a:ahLst/>
              <a:cxnLst/>
              <a:rect l="l" t="t" r="r" b="b"/>
              <a:pathLst>
                <a:path w="862" h="585" extrusionOk="0">
                  <a:moveTo>
                    <a:pt x="204" y="0"/>
                  </a:moveTo>
                  <a:cubicBezTo>
                    <a:pt x="106" y="0"/>
                    <a:pt x="29" y="83"/>
                    <a:pt x="29" y="183"/>
                  </a:cubicBezTo>
                  <a:lnTo>
                    <a:pt x="0" y="585"/>
                  </a:lnTo>
                  <a:lnTo>
                    <a:pt x="861" y="585"/>
                  </a:lnTo>
                  <a:lnTo>
                    <a:pt x="833" y="183"/>
                  </a:lnTo>
                  <a:cubicBezTo>
                    <a:pt x="833" y="83"/>
                    <a:pt x="755" y="0"/>
                    <a:pt x="657" y="0"/>
                  </a:cubicBezTo>
                  <a:cubicBezTo>
                    <a:pt x="652" y="0"/>
                    <a:pt x="647" y="0"/>
                    <a:pt x="641" y="1"/>
                  </a:cubicBezTo>
                  <a:lnTo>
                    <a:pt x="220" y="1"/>
                  </a:lnTo>
                  <a:cubicBezTo>
                    <a:pt x="215" y="0"/>
                    <a:pt x="209" y="0"/>
                    <a:pt x="204" y="0"/>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5583;p102">
              <a:extLst>
                <a:ext uri="{FF2B5EF4-FFF2-40B4-BE49-F238E27FC236}">
                  <a16:creationId xmlns:a16="http://schemas.microsoft.com/office/drawing/2014/main" id="{3B1EFBEA-8814-CC7B-F07E-487DD44B816A}"/>
                </a:ext>
              </a:extLst>
            </p:cNvPr>
            <p:cNvSpPr/>
            <p:nvPr/>
          </p:nvSpPr>
          <p:spPr>
            <a:xfrm>
              <a:off x="2833051" y="3526286"/>
              <a:ext cx="30934" cy="82456"/>
            </a:xfrm>
            <a:custGeom>
              <a:avLst/>
              <a:gdLst/>
              <a:ahLst/>
              <a:cxnLst/>
              <a:rect l="l" t="t" r="r" b="b"/>
              <a:pathLst>
                <a:path w="1178" h="3140" extrusionOk="0">
                  <a:moveTo>
                    <a:pt x="368" y="0"/>
                  </a:moveTo>
                  <a:cubicBezTo>
                    <a:pt x="270" y="0"/>
                    <a:pt x="192" y="83"/>
                    <a:pt x="183" y="183"/>
                  </a:cubicBezTo>
                  <a:lnTo>
                    <a:pt x="1" y="3140"/>
                  </a:lnTo>
                  <a:lnTo>
                    <a:pt x="1178" y="3140"/>
                  </a:lnTo>
                  <a:lnTo>
                    <a:pt x="996" y="183"/>
                  </a:lnTo>
                  <a:cubicBezTo>
                    <a:pt x="987" y="83"/>
                    <a:pt x="909" y="0"/>
                    <a:pt x="811" y="0"/>
                  </a:cubicBezTo>
                  <a:cubicBezTo>
                    <a:pt x="806" y="0"/>
                    <a:pt x="801" y="0"/>
                    <a:pt x="795" y="1"/>
                  </a:cubicBezTo>
                  <a:lnTo>
                    <a:pt x="384" y="1"/>
                  </a:lnTo>
                  <a:cubicBezTo>
                    <a:pt x="378" y="0"/>
                    <a:pt x="373" y="0"/>
                    <a:pt x="368" y="0"/>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5584;p102">
              <a:extLst>
                <a:ext uri="{FF2B5EF4-FFF2-40B4-BE49-F238E27FC236}">
                  <a16:creationId xmlns:a16="http://schemas.microsoft.com/office/drawing/2014/main" id="{D7075186-CC2E-3315-E1CE-E401E97E7712}"/>
                </a:ext>
              </a:extLst>
            </p:cNvPr>
            <p:cNvSpPr/>
            <p:nvPr/>
          </p:nvSpPr>
          <p:spPr>
            <a:xfrm>
              <a:off x="2837069" y="3526286"/>
              <a:ext cx="22662" cy="15362"/>
            </a:xfrm>
            <a:custGeom>
              <a:avLst/>
              <a:gdLst/>
              <a:ahLst/>
              <a:cxnLst/>
              <a:rect l="l" t="t" r="r" b="b"/>
              <a:pathLst>
                <a:path w="863" h="585" extrusionOk="0">
                  <a:moveTo>
                    <a:pt x="215" y="0"/>
                  </a:moveTo>
                  <a:cubicBezTo>
                    <a:pt x="117" y="0"/>
                    <a:pt x="39" y="83"/>
                    <a:pt x="30" y="183"/>
                  </a:cubicBezTo>
                  <a:lnTo>
                    <a:pt x="1" y="585"/>
                  </a:lnTo>
                  <a:lnTo>
                    <a:pt x="862" y="585"/>
                  </a:lnTo>
                  <a:lnTo>
                    <a:pt x="843" y="183"/>
                  </a:lnTo>
                  <a:cubicBezTo>
                    <a:pt x="834" y="83"/>
                    <a:pt x="756" y="0"/>
                    <a:pt x="658" y="0"/>
                  </a:cubicBezTo>
                  <a:cubicBezTo>
                    <a:pt x="653" y="0"/>
                    <a:pt x="648" y="0"/>
                    <a:pt x="642" y="1"/>
                  </a:cubicBezTo>
                  <a:lnTo>
                    <a:pt x="231" y="1"/>
                  </a:lnTo>
                  <a:cubicBezTo>
                    <a:pt x="225" y="0"/>
                    <a:pt x="220" y="0"/>
                    <a:pt x="215" y="0"/>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5585;p102">
              <a:extLst>
                <a:ext uri="{FF2B5EF4-FFF2-40B4-BE49-F238E27FC236}">
                  <a16:creationId xmlns:a16="http://schemas.microsoft.com/office/drawing/2014/main" id="{042FED3A-21A4-AC14-0671-C80C78DBBFFE}"/>
                </a:ext>
              </a:extLst>
            </p:cNvPr>
            <p:cNvSpPr/>
            <p:nvPr/>
          </p:nvSpPr>
          <p:spPr>
            <a:xfrm>
              <a:off x="2884836" y="3526286"/>
              <a:ext cx="30934" cy="82456"/>
            </a:xfrm>
            <a:custGeom>
              <a:avLst/>
              <a:gdLst/>
              <a:ahLst/>
              <a:cxnLst/>
              <a:rect l="l" t="t" r="r" b="b"/>
              <a:pathLst>
                <a:path w="1178" h="3140" extrusionOk="0">
                  <a:moveTo>
                    <a:pt x="367" y="0"/>
                  </a:moveTo>
                  <a:cubicBezTo>
                    <a:pt x="269" y="0"/>
                    <a:pt x="191" y="83"/>
                    <a:pt x="182" y="183"/>
                  </a:cubicBezTo>
                  <a:lnTo>
                    <a:pt x="0" y="3140"/>
                  </a:lnTo>
                  <a:lnTo>
                    <a:pt x="1177" y="3140"/>
                  </a:lnTo>
                  <a:lnTo>
                    <a:pt x="996" y="183"/>
                  </a:lnTo>
                  <a:cubicBezTo>
                    <a:pt x="987" y="83"/>
                    <a:pt x="908" y="0"/>
                    <a:pt x="811" y="0"/>
                  </a:cubicBezTo>
                  <a:cubicBezTo>
                    <a:pt x="805" y="0"/>
                    <a:pt x="800" y="0"/>
                    <a:pt x="795" y="1"/>
                  </a:cubicBezTo>
                  <a:lnTo>
                    <a:pt x="383" y="1"/>
                  </a:lnTo>
                  <a:cubicBezTo>
                    <a:pt x="378" y="0"/>
                    <a:pt x="372" y="0"/>
                    <a:pt x="367" y="0"/>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5586;p102">
              <a:extLst>
                <a:ext uri="{FF2B5EF4-FFF2-40B4-BE49-F238E27FC236}">
                  <a16:creationId xmlns:a16="http://schemas.microsoft.com/office/drawing/2014/main" id="{FD553651-1D71-C045-540F-3FE6653A7A88}"/>
                </a:ext>
              </a:extLst>
            </p:cNvPr>
            <p:cNvSpPr/>
            <p:nvPr/>
          </p:nvSpPr>
          <p:spPr>
            <a:xfrm>
              <a:off x="2888854" y="3526286"/>
              <a:ext cx="22636" cy="15362"/>
            </a:xfrm>
            <a:custGeom>
              <a:avLst/>
              <a:gdLst/>
              <a:ahLst/>
              <a:cxnLst/>
              <a:rect l="l" t="t" r="r" b="b"/>
              <a:pathLst>
                <a:path w="862" h="585" extrusionOk="0">
                  <a:moveTo>
                    <a:pt x="214" y="0"/>
                  </a:moveTo>
                  <a:cubicBezTo>
                    <a:pt x="116" y="0"/>
                    <a:pt x="38" y="83"/>
                    <a:pt x="29" y="183"/>
                  </a:cubicBezTo>
                  <a:lnTo>
                    <a:pt x="0" y="585"/>
                  </a:lnTo>
                  <a:lnTo>
                    <a:pt x="862" y="585"/>
                  </a:lnTo>
                  <a:lnTo>
                    <a:pt x="843" y="183"/>
                  </a:lnTo>
                  <a:cubicBezTo>
                    <a:pt x="834" y="83"/>
                    <a:pt x="755" y="0"/>
                    <a:pt x="658" y="0"/>
                  </a:cubicBezTo>
                  <a:cubicBezTo>
                    <a:pt x="652" y="0"/>
                    <a:pt x="647" y="0"/>
                    <a:pt x="642" y="1"/>
                  </a:cubicBezTo>
                  <a:lnTo>
                    <a:pt x="230" y="1"/>
                  </a:lnTo>
                  <a:cubicBezTo>
                    <a:pt x="225" y="0"/>
                    <a:pt x="219" y="0"/>
                    <a:pt x="214" y="0"/>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5587;p102">
              <a:extLst>
                <a:ext uri="{FF2B5EF4-FFF2-40B4-BE49-F238E27FC236}">
                  <a16:creationId xmlns:a16="http://schemas.microsoft.com/office/drawing/2014/main" id="{765C5712-03C0-B585-6AA4-3CC3F4870B50}"/>
                </a:ext>
              </a:extLst>
            </p:cNvPr>
            <p:cNvSpPr/>
            <p:nvPr/>
          </p:nvSpPr>
          <p:spPr>
            <a:xfrm>
              <a:off x="2740065" y="3624052"/>
              <a:ext cx="216908" cy="77441"/>
            </a:xfrm>
            <a:custGeom>
              <a:avLst/>
              <a:gdLst/>
              <a:ahLst/>
              <a:cxnLst/>
              <a:rect l="l" t="t" r="r" b="b"/>
              <a:pathLst>
                <a:path w="8260" h="2949" extrusionOk="0">
                  <a:moveTo>
                    <a:pt x="1" y="1"/>
                  </a:moveTo>
                  <a:lnTo>
                    <a:pt x="1" y="2948"/>
                  </a:lnTo>
                  <a:lnTo>
                    <a:pt x="8260" y="2948"/>
                  </a:lnTo>
                  <a:lnTo>
                    <a:pt x="8260" y="1"/>
                  </a:ln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5588;p102">
              <a:extLst>
                <a:ext uri="{FF2B5EF4-FFF2-40B4-BE49-F238E27FC236}">
                  <a16:creationId xmlns:a16="http://schemas.microsoft.com/office/drawing/2014/main" id="{ABEADD88-8DC4-4EFB-99D3-2DE7BBC281D6}"/>
                </a:ext>
              </a:extLst>
            </p:cNvPr>
            <p:cNvSpPr/>
            <p:nvPr/>
          </p:nvSpPr>
          <p:spPr>
            <a:xfrm>
              <a:off x="2740065" y="3624052"/>
              <a:ext cx="216908" cy="15625"/>
            </a:xfrm>
            <a:custGeom>
              <a:avLst/>
              <a:gdLst/>
              <a:ahLst/>
              <a:cxnLst/>
              <a:rect l="l" t="t" r="r" b="b"/>
              <a:pathLst>
                <a:path w="8260" h="595" extrusionOk="0">
                  <a:moveTo>
                    <a:pt x="1" y="1"/>
                  </a:moveTo>
                  <a:lnTo>
                    <a:pt x="1" y="594"/>
                  </a:lnTo>
                  <a:lnTo>
                    <a:pt x="8260" y="594"/>
                  </a:lnTo>
                  <a:lnTo>
                    <a:pt x="8260" y="1"/>
                  </a:ln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5589;p102">
              <a:extLst>
                <a:ext uri="{FF2B5EF4-FFF2-40B4-BE49-F238E27FC236}">
                  <a16:creationId xmlns:a16="http://schemas.microsoft.com/office/drawing/2014/main" id="{CB3A84A5-5C66-80CD-70D8-B4AB47297BF8}"/>
                </a:ext>
              </a:extLst>
            </p:cNvPr>
            <p:cNvSpPr/>
            <p:nvPr/>
          </p:nvSpPr>
          <p:spPr>
            <a:xfrm>
              <a:off x="2770973" y="3644850"/>
              <a:ext cx="10583" cy="20693"/>
            </a:xfrm>
            <a:custGeom>
              <a:avLst/>
              <a:gdLst/>
              <a:ahLst/>
              <a:cxnLst/>
              <a:rect l="l" t="t" r="r" b="b"/>
              <a:pathLst>
                <a:path w="403" h="788" extrusionOk="0">
                  <a:moveTo>
                    <a:pt x="197" y="1"/>
                  </a:moveTo>
                  <a:cubicBezTo>
                    <a:pt x="99" y="1"/>
                    <a:pt x="1" y="65"/>
                    <a:pt x="1" y="195"/>
                  </a:cubicBezTo>
                  <a:lnTo>
                    <a:pt x="1" y="587"/>
                  </a:lnTo>
                  <a:cubicBezTo>
                    <a:pt x="1" y="702"/>
                    <a:pt x="97" y="788"/>
                    <a:pt x="202" y="788"/>
                  </a:cubicBezTo>
                  <a:cubicBezTo>
                    <a:pt x="307" y="788"/>
                    <a:pt x="40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5590;p102">
              <a:extLst>
                <a:ext uri="{FF2B5EF4-FFF2-40B4-BE49-F238E27FC236}">
                  <a16:creationId xmlns:a16="http://schemas.microsoft.com/office/drawing/2014/main" id="{65391D51-AF70-F377-A8AF-ABED52474419}"/>
                </a:ext>
              </a:extLst>
            </p:cNvPr>
            <p:cNvSpPr/>
            <p:nvPr/>
          </p:nvSpPr>
          <p:spPr>
            <a:xfrm>
              <a:off x="2791849"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2" y="788"/>
                  </a:cubicBezTo>
                  <a:cubicBezTo>
                    <a:pt x="297" y="788"/>
                    <a:pt x="393" y="702"/>
                    <a:pt x="393" y="587"/>
                  </a:cubicBezTo>
                  <a:lnTo>
                    <a:pt x="393" y="195"/>
                  </a:lnTo>
                  <a:cubicBezTo>
                    <a:pt x="393" y="65"/>
                    <a:pt x="295" y="1"/>
                    <a:pt x="196"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5591;p102">
              <a:extLst>
                <a:ext uri="{FF2B5EF4-FFF2-40B4-BE49-F238E27FC236}">
                  <a16:creationId xmlns:a16="http://schemas.microsoft.com/office/drawing/2014/main" id="{D8ECEFFD-6C93-87E8-B535-D1677A9DC970}"/>
                </a:ext>
              </a:extLst>
            </p:cNvPr>
            <p:cNvSpPr/>
            <p:nvPr/>
          </p:nvSpPr>
          <p:spPr>
            <a:xfrm>
              <a:off x="281246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1" y="788"/>
                  </a:cubicBezTo>
                  <a:cubicBezTo>
                    <a:pt x="306" y="788"/>
                    <a:pt x="392" y="702"/>
                    <a:pt x="392" y="587"/>
                  </a:cubicBezTo>
                  <a:lnTo>
                    <a:pt x="392" y="195"/>
                  </a:lnTo>
                  <a:cubicBezTo>
                    <a:pt x="392" y="65"/>
                    <a:pt x="294" y="1"/>
                    <a:pt x="196"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5592;p102">
              <a:extLst>
                <a:ext uri="{FF2B5EF4-FFF2-40B4-BE49-F238E27FC236}">
                  <a16:creationId xmlns:a16="http://schemas.microsoft.com/office/drawing/2014/main" id="{7491D745-5494-79FE-C4C7-F5BB436C4D8F}"/>
                </a:ext>
              </a:extLst>
            </p:cNvPr>
            <p:cNvSpPr/>
            <p:nvPr/>
          </p:nvSpPr>
          <p:spPr>
            <a:xfrm>
              <a:off x="2833051" y="3644850"/>
              <a:ext cx="10346" cy="20693"/>
            </a:xfrm>
            <a:custGeom>
              <a:avLst/>
              <a:gdLst/>
              <a:ahLst/>
              <a:cxnLst/>
              <a:rect l="l" t="t" r="r" b="b"/>
              <a:pathLst>
                <a:path w="394" h="788" extrusionOk="0">
                  <a:moveTo>
                    <a:pt x="197" y="1"/>
                  </a:moveTo>
                  <a:cubicBezTo>
                    <a:pt x="99" y="1"/>
                    <a:pt x="1" y="65"/>
                    <a:pt x="1" y="195"/>
                  </a:cubicBezTo>
                  <a:lnTo>
                    <a:pt x="1" y="587"/>
                  </a:lnTo>
                  <a:cubicBezTo>
                    <a:pt x="1" y="702"/>
                    <a:pt x="87" y="788"/>
                    <a:pt x="202" y="788"/>
                  </a:cubicBezTo>
                  <a:cubicBezTo>
                    <a:pt x="307" y="788"/>
                    <a:pt x="39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5593;p102">
              <a:extLst>
                <a:ext uri="{FF2B5EF4-FFF2-40B4-BE49-F238E27FC236}">
                  <a16:creationId xmlns:a16="http://schemas.microsoft.com/office/drawing/2014/main" id="{ADF7DD1A-3B5A-3C5A-6C63-AD8E85727EB8}"/>
                </a:ext>
              </a:extLst>
            </p:cNvPr>
            <p:cNvSpPr/>
            <p:nvPr/>
          </p:nvSpPr>
          <p:spPr>
            <a:xfrm>
              <a:off x="2853665" y="3644850"/>
              <a:ext cx="10320" cy="20693"/>
            </a:xfrm>
            <a:custGeom>
              <a:avLst/>
              <a:gdLst/>
              <a:ahLst/>
              <a:cxnLst/>
              <a:rect l="l" t="t" r="r" b="b"/>
              <a:pathLst>
                <a:path w="393" h="788" extrusionOk="0">
                  <a:moveTo>
                    <a:pt x="197" y="1"/>
                  </a:moveTo>
                  <a:cubicBezTo>
                    <a:pt x="99" y="1"/>
                    <a:pt x="1" y="65"/>
                    <a:pt x="1" y="195"/>
                  </a:cubicBezTo>
                  <a:lnTo>
                    <a:pt x="1" y="587"/>
                  </a:lnTo>
                  <a:cubicBezTo>
                    <a:pt x="1" y="702"/>
                    <a:pt x="87" y="788"/>
                    <a:pt x="192" y="788"/>
                  </a:cubicBezTo>
                  <a:cubicBezTo>
                    <a:pt x="307" y="788"/>
                    <a:pt x="39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5594;p102">
              <a:extLst>
                <a:ext uri="{FF2B5EF4-FFF2-40B4-BE49-F238E27FC236}">
                  <a16:creationId xmlns:a16="http://schemas.microsoft.com/office/drawing/2014/main" id="{0170BA7F-FF15-1B3B-5493-833E2FF75680}"/>
                </a:ext>
              </a:extLst>
            </p:cNvPr>
            <p:cNvSpPr/>
            <p:nvPr/>
          </p:nvSpPr>
          <p:spPr>
            <a:xfrm>
              <a:off x="2874279" y="3644850"/>
              <a:ext cx="10320" cy="20693"/>
            </a:xfrm>
            <a:custGeom>
              <a:avLst/>
              <a:gdLst/>
              <a:ahLst/>
              <a:cxnLst/>
              <a:rect l="l" t="t" r="r" b="b"/>
              <a:pathLst>
                <a:path w="393" h="788" extrusionOk="0">
                  <a:moveTo>
                    <a:pt x="197" y="1"/>
                  </a:moveTo>
                  <a:cubicBezTo>
                    <a:pt x="98" y="1"/>
                    <a:pt x="0" y="65"/>
                    <a:pt x="0" y="195"/>
                  </a:cubicBezTo>
                  <a:lnTo>
                    <a:pt x="0" y="587"/>
                  </a:lnTo>
                  <a:cubicBezTo>
                    <a:pt x="0" y="702"/>
                    <a:pt x="86" y="788"/>
                    <a:pt x="201" y="788"/>
                  </a:cubicBezTo>
                  <a:cubicBezTo>
                    <a:pt x="307" y="788"/>
                    <a:pt x="39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5595;p102">
              <a:extLst>
                <a:ext uri="{FF2B5EF4-FFF2-40B4-BE49-F238E27FC236}">
                  <a16:creationId xmlns:a16="http://schemas.microsoft.com/office/drawing/2014/main" id="{2DD76CF8-C4EB-34CB-F00E-37393946F89F}"/>
                </a:ext>
              </a:extLst>
            </p:cNvPr>
            <p:cNvSpPr/>
            <p:nvPr/>
          </p:nvSpPr>
          <p:spPr>
            <a:xfrm>
              <a:off x="289489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201" y="788"/>
                  </a:cubicBezTo>
                  <a:cubicBezTo>
                    <a:pt x="306" y="788"/>
                    <a:pt x="392" y="702"/>
                    <a:pt x="392" y="587"/>
                  </a:cubicBezTo>
                  <a:lnTo>
                    <a:pt x="392" y="195"/>
                  </a:lnTo>
                  <a:cubicBezTo>
                    <a:pt x="392" y="65"/>
                    <a:pt x="294" y="1"/>
                    <a:pt x="196"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5596;p102">
              <a:extLst>
                <a:ext uri="{FF2B5EF4-FFF2-40B4-BE49-F238E27FC236}">
                  <a16:creationId xmlns:a16="http://schemas.microsoft.com/office/drawing/2014/main" id="{5DD512E5-CB30-B60F-33B3-ABA28F4CDED2}"/>
                </a:ext>
              </a:extLst>
            </p:cNvPr>
            <p:cNvSpPr/>
            <p:nvPr/>
          </p:nvSpPr>
          <p:spPr>
            <a:xfrm>
              <a:off x="2915481" y="3644850"/>
              <a:ext cx="10583" cy="20693"/>
            </a:xfrm>
            <a:custGeom>
              <a:avLst/>
              <a:gdLst/>
              <a:ahLst/>
              <a:cxnLst/>
              <a:rect l="l" t="t" r="r" b="b"/>
              <a:pathLst>
                <a:path w="403" h="788" extrusionOk="0">
                  <a:moveTo>
                    <a:pt x="202" y="1"/>
                  </a:moveTo>
                  <a:cubicBezTo>
                    <a:pt x="101" y="1"/>
                    <a:pt x="1" y="65"/>
                    <a:pt x="1" y="195"/>
                  </a:cubicBezTo>
                  <a:lnTo>
                    <a:pt x="1" y="587"/>
                  </a:lnTo>
                  <a:cubicBezTo>
                    <a:pt x="1" y="702"/>
                    <a:pt x="97" y="788"/>
                    <a:pt x="202" y="788"/>
                  </a:cubicBezTo>
                  <a:cubicBezTo>
                    <a:pt x="307" y="788"/>
                    <a:pt x="403" y="702"/>
                    <a:pt x="403" y="587"/>
                  </a:cubicBezTo>
                  <a:lnTo>
                    <a:pt x="403" y="195"/>
                  </a:lnTo>
                  <a:cubicBezTo>
                    <a:pt x="403" y="65"/>
                    <a:pt x="302" y="1"/>
                    <a:pt x="202"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5597;p102">
              <a:extLst>
                <a:ext uri="{FF2B5EF4-FFF2-40B4-BE49-F238E27FC236}">
                  <a16:creationId xmlns:a16="http://schemas.microsoft.com/office/drawing/2014/main" id="{A0D5413A-1E8B-D608-DC74-C6F56B8D5500}"/>
                </a:ext>
              </a:extLst>
            </p:cNvPr>
            <p:cNvSpPr/>
            <p:nvPr/>
          </p:nvSpPr>
          <p:spPr>
            <a:xfrm>
              <a:off x="2650597" y="3696451"/>
              <a:ext cx="333791" cy="10320"/>
            </a:xfrm>
            <a:custGeom>
              <a:avLst/>
              <a:gdLst/>
              <a:ahLst/>
              <a:cxnLst/>
              <a:rect l="l" t="t" r="r" b="b"/>
              <a:pathLst>
                <a:path w="12711" h="393" extrusionOk="0">
                  <a:moveTo>
                    <a:pt x="269" y="0"/>
                  </a:moveTo>
                  <a:cubicBezTo>
                    <a:pt x="1" y="0"/>
                    <a:pt x="1" y="392"/>
                    <a:pt x="269" y="392"/>
                  </a:cubicBezTo>
                  <a:lnTo>
                    <a:pt x="12452" y="392"/>
                  </a:lnTo>
                  <a:cubicBezTo>
                    <a:pt x="12710" y="392"/>
                    <a:pt x="12710" y="0"/>
                    <a:pt x="12452" y="0"/>
                  </a:cubicBez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5598;p102">
              <a:extLst>
                <a:ext uri="{FF2B5EF4-FFF2-40B4-BE49-F238E27FC236}">
                  <a16:creationId xmlns:a16="http://schemas.microsoft.com/office/drawing/2014/main" id="{C0E7EC58-929C-9899-5B2D-B3B68BBAE194}"/>
                </a:ext>
              </a:extLst>
            </p:cNvPr>
            <p:cNvSpPr/>
            <p:nvPr/>
          </p:nvSpPr>
          <p:spPr>
            <a:xfrm>
              <a:off x="2735049" y="3608742"/>
              <a:ext cx="226965" cy="20614"/>
            </a:xfrm>
            <a:custGeom>
              <a:avLst/>
              <a:gdLst/>
              <a:ahLst/>
              <a:cxnLst/>
              <a:rect l="l" t="t" r="r" b="b"/>
              <a:pathLst>
                <a:path w="8643" h="785" extrusionOk="0">
                  <a:moveTo>
                    <a:pt x="393" y="0"/>
                  </a:moveTo>
                  <a:cubicBezTo>
                    <a:pt x="173" y="0"/>
                    <a:pt x="0" y="172"/>
                    <a:pt x="0" y="392"/>
                  </a:cubicBezTo>
                  <a:cubicBezTo>
                    <a:pt x="0" y="612"/>
                    <a:pt x="173" y="785"/>
                    <a:pt x="393" y="785"/>
                  </a:cubicBezTo>
                  <a:lnTo>
                    <a:pt x="8250" y="785"/>
                  </a:lnTo>
                  <a:cubicBezTo>
                    <a:pt x="8470" y="785"/>
                    <a:pt x="8642" y="612"/>
                    <a:pt x="8642" y="392"/>
                  </a:cubicBezTo>
                  <a:cubicBezTo>
                    <a:pt x="8642" y="172"/>
                    <a:pt x="8470" y="0"/>
                    <a:pt x="8250" y="0"/>
                  </a:cubicBezTo>
                  <a:close/>
                </a:path>
              </a:pathLst>
            </a:custGeom>
            <a:solidFill>
              <a:srgbClr val="F5F7F9"/>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5599;p102">
              <a:extLst>
                <a:ext uri="{FF2B5EF4-FFF2-40B4-BE49-F238E27FC236}">
                  <a16:creationId xmlns:a16="http://schemas.microsoft.com/office/drawing/2014/main" id="{8F72CD92-E543-4EE3-31CF-71336532DCFC}"/>
                </a:ext>
              </a:extLst>
            </p:cNvPr>
            <p:cNvSpPr/>
            <p:nvPr/>
          </p:nvSpPr>
          <p:spPr>
            <a:xfrm>
              <a:off x="2740065" y="3619036"/>
              <a:ext cx="216908" cy="10320"/>
            </a:xfrm>
            <a:custGeom>
              <a:avLst/>
              <a:gdLst/>
              <a:ahLst/>
              <a:cxnLst/>
              <a:rect l="l" t="t" r="r" b="b"/>
              <a:pathLst>
                <a:path w="8260" h="393" extrusionOk="0">
                  <a:moveTo>
                    <a:pt x="202" y="0"/>
                  </a:moveTo>
                  <a:cubicBezTo>
                    <a:pt x="87" y="0"/>
                    <a:pt x="1" y="87"/>
                    <a:pt x="1" y="201"/>
                  </a:cubicBezTo>
                  <a:cubicBezTo>
                    <a:pt x="1" y="307"/>
                    <a:pt x="87" y="393"/>
                    <a:pt x="202" y="393"/>
                  </a:cubicBezTo>
                  <a:lnTo>
                    <a:pt x="8059" y="393"/>
                  </a:lnTo>
                  <a:cubicBezTo>
                    <a:pt x="8164" y="393"/>
                    <a:pt x="8260" y="307"/>
                    <a:pt x="8260" y="201"/>
                  </a:cubicBezTo>
                  <a:cubicBezTo>
                    <a:pt x="8260" y="87"/>
                    <a:pt x="8164" y="0"/>
                    <a:pt x="8059" y="0"/>
                  </a:cubicBez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5600;p102">
              <a:extLst>
                <a:ext uri="{FF2B5EF4-FFF2-40B4-BE49-F238E27FC236}">
                  <a16:creationId xmlns:a16="http://schemas.microsoft.com/office/drawing/2014/main" id="{830E0A24-C5D8-92A6-C8A5-D1218A7C3773}"/>
                </a:ext>
              </a:extLst>
            </p:cNvPr>
            <p:cNvSpPr/>
            <p:nvPr/>
          </p:nvSpPr>
          <p:spPr>
            <a:xfrm>
              <a:off x="2770973" y="3644928"/>
              <a:ext cx="10583" cy="10320"/>
            </a:xfrm>
            <a:custGeom>
              <a:avLst/>
              <a:gdLst/>
              <a:ahLst/>
              <a:cxnLst/>
              <a:rect l="l" t="t" r="r" b="b"/>
              <a:pathLst>
                <a:path w="403" h="393" extrusionOk="0">
                  <a:moveTo>
                    <a:pt x="202" y="0"/>
                  </a:moveTo>
                  <a:cubicBezTo>
                    <a:pt x="97" y="0"/>
                    <a:pt x="1" y="86"/>
                    <a:pt x="1" y="192"/>
                  </a:cubicBezTo>
                  <a:lnTo>
                    <a:pt x="1" y="392"/>
                  </a:lnTo>
                  <a:lnTo>
                    <a:pt x="393" y="392"/>
                  </a:lnTo>
                  <a:lnTo>
                    <a:pt x="393" y="192"/>
                  </a:lnTo>
                  <a:cubicBezTo>
                    <a:pt x="403" y="86"/>
                    <a:pt x="307" y="0"/>
                    <a:pt x="20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5601;p102">
              <a:extLst>
                <a:ext uri="{FF2B5EF4-FFF2-40B4-BE49-F238E27FC236}">
                  <a16:creationId xmlns:a16="http://schemas.microsoft.com/office/drawing/2014/main" id="{CA269CE1-CA89-23A1-1DCA-3B4686E9CED4}"/>
                </a:ext>
              </a:extLst>
            </p:cNvPr>
            <p:cNvSpPr/>
            <p:nvPr/>
          </p:nvSpPr>
          <p:spPr>
            <a:xfrm>
              <a:off x="2791849" y="3644928"/>
              <a:ext cx="10320" cy="10320"/>
            </a:xfrm>
            <a:custGeom>
              <a:avLst/>
              <a:gdLst/>
              <a:ahLst/>
              <a:cxnLst/>
              <a:rect l="l" t="t" r="r" b="b"/>
              <a:pathLst>
                <a:path w="393" h="393" extrusionOk="0">
                  <a:moveTo>
                    <a:pt x="192" y="0"/>
                  </a:moveTo>
                  <a:cubicBezTo>
                    <a:pt x="86" y="0"/>
                    <a:pt x="0" y="86"/>
                    <a:pt x="0" y="192"/>
                  </a:cubicBezTo>
                  <a:lnTo>
                    <a:pt x="0" y="392"/>
                  </a:lnTo>
                  <a:lnTo>
                    <a:pt x="393" y="392"/>
                  </a:lnTo>
                  <a:lnTo>
                    <a:pt x="393" y="192"/>
                  </a:lnTo>
                  <a:cubicBezTo>
                    <a:pt x="393" y="86"/>
                    <a:pt x="297" y="0"/>
                    <a:pt x="19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5602;p102">
              <a:extLst>
                <a:ext uri="{FF2B5EF4-FFF2-40B4-BE49-F238E27FC236}">
                  <a16:creationId xmlns:a16="http://schemas.microsoft.com/office/drawing/2014/main" id="{52DD7254-D06A-8804-54F0-BCC873C853FE}"/>
                </a:ext>
              </a:extLst>
            </p:cNvPr>
            <p:cNvSpPr/>
            <p:nvPr/>
          </p:nvSpPr>
          <p:spPr>
            <a:xfrm>
              <a:off x="2812463" y="3644928"/>
              <a:ext cx="10320" cy="10320"/>
            </a:xfrm>
            <a:custGeom>
              <a:avLst/>
              <a:gdLst/>
              <a:ahLst/>
              <a:cxnLst/>
              <a:rect l="l" t="t" r="r" b="b"/>
              <a:pathLst>
                <a:path w="393" h="393" extrusionOk="0">
                  <a:moveTo>
                    <a:pt x="191" y="0"/>
                  </a:moveTo>
                  <a:cubicBezTo>
                    <a:pt x="86" y="0"/>
                    <a:pt x="0" y="86"/>
                    <a:pt x="0" y="192"/>
                  </a:cubicBezTo>
                  <a:lnTo>
                    <a:pt x="0" y="392"/>
                  </a:lnTo>
                  <a:lnTo>
                    <a:pt x="392" y="392"/>
                  </a:lnTo>
                  <a:lnTo>
                    <a:pt x="392" y="192"/>
                  </a:lnTo>
                  <a:cubicBezTo>
                    <a:pt x="392" y="86"/>
                    <a:pt x="306" y="0"/>
                    <a:pt x="191"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5603;p102">
              <a:extLst>
                <a:ext uri="{FF2B5EF4-FFF2-40B4-BE49-F238E27FC236}">
                  <a16:creationId xmlns:a16="http://schemas.microsoft.com/office/drawing/2014/main" id="{15DE2639-3E8E-8BFC-7577-6554C9F1E6E8}"/>
                </a:ext>
              </a:extLst>
            </p:cNvPr>
            <p:cNvSpPr/>
            <p:nvPr/>
          </p:nvSpPr>
          <p:spPr>
            <a:xfrm>
              <a:off x="2833051" y="3644928"/>
              <a:ext cx="10346" cy="10320"/>
            </a:xfrm>
            <a:custGeom>
              <a:avLst/>
              <a:gdLst/>
              <a:ahLst/>
              <a:cxnLst/>
              <a:rect l="l" t="t" r="r" b="b"/>
              <a:pathLst>
                <a:path w="394" h="393" extrusionOk="0">
                  <a:moveTo>
                    <a:pt x="202" y="0"/>
                  </a:moveTo>
                  <a:cubicBezTo>
                    <a:pt x="87" y="0"/>
                    <a:pt x="1" y="86"/>
                    <a:pt x="1" y="192"/>
                  </a:cubicBezTo>
                  <a:lnTo>
                    <a:pt x="1" y="392"/>
                  </a:lnTo>
                  <a:lnTo>
                    <a:pt x="393" y="392"/>
                  </a:lnTo>
                  <a:lnTo>
                    <a:pt x="393" y="192"/>
                  </a:lnTo>
                  <a:cubicBezTo>
                    <a:pt x="393" y="86"/>
                    <a:pt x="307" y="0"/>
                    <a:pt x="20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5604;p102">
              <a:extLst>
                <a:ext uri="{FF2B5EF4-FFF2-40B4-BE49-F238E27FC236}">
                  <a16:creationId xmlns:a16="http://schemas.microsoft.com/office/drawing/2014/main" id="{D4E3B33D-E0DE-2F30-6C01-B23A2A303006}"/>
                </a:ext>
              </a:extLst>
            </p:cNvPr>
            <p:cNvSpPr/>
            <p:nvPr/>
          </p:nvSpPr>
          <p:spPr>
            <a:xfrm>
              <a:off x="2853665" y="3644928"/>
              <a:ext cx="10320" cy="10320"/>
            </a:xfrm>
            <a:custGeom>
              <a:avLst/>
              <a:gdLst/>
              <a:ahLst/>
              <a:cxnLst/>
              <a:rect l="l" t="t" r="r" b="b"/>
              <a:pathLst>
                <a:path w="393" h="393" extrusionOk="0">
                  <a:moveTo>
                    <a:pt x="192" y="0"/>
                  </a:moveTo>
                  <a:cubicBezTo>
                    <a:pt x="87" y="0"/>
                    <a:pt x="1" y="86"/>
                    <a:pt x="1" y="192"/>
                  </a:cubicBezTo>
                  <a:lnTo>
                    <a:pt x="1" y="392"/>
                  </a:lnTo>
                  <a:lnTo>
                    <a:pt x="393" y="392"/>
                  </a:lnTo>
                  <a:lnTo>
                    <a:pt x="393" y="192"/>
                  </a:lnTo>
                  <a:cubicBezTo>
                    <a:pt x="393" y="86"/>
                    <a:pt x="307" y="0"/>
                    <a:pt x="19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5605;p102">
              <a:extLst>
                <a:ext uri="{FF2B5EF4-FFF2-40B4-BE49-F238E27FC236}">
                  <a16:creationId xmlns:a16="http://schemas.microsoft.com/office/drawing/2014/main" id="{8E712A88-0895-B1BC-ED17-B84EB99C370F}"/>
                </a:ext>
              </a:extLst>
            </p:cNvPr>
            <p:cNvSpPr/>
            <p:nvPr/>
          </p:nvSpPr>
          <p:spPr>
            <a:xfrm>
              <a:off x="2874279" y="3644928"/>
              <a:ext cx="10320" cy="10320"/>
            </a:xfrm>
            <a:custGeom>
              <a:avLst/>
              <a:gdLst/>
              <a:ahLst/>
              <a:cxnLst/>
              <a:rect l="l" t="t" r="r" b="b"/>
              <a:pathLst>
                <a:path w="393" h="393" extrusionOk="0">
                  <a:moveTo>
                    <a:pt x="201" y="0"/>
                  </a:moveTo>
                  <a:cubicBezTo>
                    <a:pt x="86" y="0"/>
                    <a:pt x="0" y="86"/>
                    <a:pt x="0" y="192"/>
                  </a:cubicBezTo>
                  <a:lnTo>
                    <a:pt x="0" y="392"/>
                  </a:lnTo>
                  <a:lnTo>
                    <a:pt x="393" y="392"/>
                  </a:lnTo>
                  <a:lnTo>
                    <a:pt x="393" y="192"/>
                  </a:lnTo>
                  <a:cubicBezTo>
                    <a:pt x="393" y="86"/>
                    <a:pt x="307" y="0"/>
                    <a:pt x="201"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5606;p102">
              <a:extLst>
                <a:ext uri="{FF2B5EF4-FFF2-40B4-BE49-F238E27FC236}">
                  <a16:creationId xmlns:a16="http://schemas.microsoft.com/office/drawing/2014/main" id="{DB26556F-84CA-B3AE-FA8F-31E9DE6213ED}"/>
                </a:ext>
              </a:extLst>
            </p:cNvPr>
            <p:cNvSpPr/>
            <p:nvPr/>
          </p:nvSpPr>
          <p:spPr>
            <a:xfrm>
              <a:off x="2894893" y="3644928"/>
              <a:ext cx="10320" cy="10320"/>
            </a:xfrm>
            <a:custGeom>
              <a:avLst/>
              <a:gdLst/>
              <a:ahLst/>
              <a:cxnLst/>
              <a:rect l="l" t="t" r="r" b="b"/>
              <a:pathLst>
                <a:path w="393" h="393" extrusionOk="0">
                  <a:moveTo>
                    <a:pt x="201" y="0"/>
                  </a:moveTo>
                  <a:cubicBezTo>
                    <a:pt x="86" y="0"/>
                    <a:pt x="0" y="86"/>
                    <a:pt x="0" y="192"/>
                  </a:cubicBezTo>
                  <a:lnTo>
                    <a:pt x="0" y="392"/>
                  </a:lnTo>
                  <a:lnTo>
                    <a:pt x="392" y="392"/>
                  </a:lnTo>
                  <a:lnTo>
                    <a:pt x="392" y="192"/>
                  </a:lnTo>
                  <a:cubicBezTo>
                    <a:pt x="392" y="86"/>
                    <a:pt x="306" y="0"/>
                    <a:pt x="201"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5607;p102">
              <a:extLst>
                <a:ext uri="{FF2B5EF4-FFF2-40B4-BE49-F238E27FC236}">
                  <a16:creationId xmlns:a16="http://schemas.microsoft.com/office/drawing/2014/main" id="{37E83A30-A1B4-F84F-93F2-ED2917F70928}"/>
                </a:ext>
              </a:extLst>
            </p:cNvPr>
            <p:cNvSpPr/>
            <p:nvPr/>
          </p:nvSpPr>
          <p:spPr>
            <a:xfrm>
              <a:off x="2915481" y="3644928"/>
              <a:ext cx="10583" cy="10320"/>
            </a:xfrm>
            <a:custGeom>
              <a:avLst/>
              <a:gdLst/>
              <a:ahLst/>
              <a:cxnLst/>
              <a:rect l="l" t="t" r="r" b="b"/>
              <a:pathLst>
                <a:path w="403" h="393" extrusionOk="0">
                  <a:moveTo>
                    <a:pt x="202" y="0"/>
                  </a:moveTo>
                  <a:cubicBezTo>
                    <a:pt x="97" y="0"/>
                    <a:pt x="1" y="86"/>
                    <a:pt x="1" y="192"/>
                  </a:cubicBezTo>
                  <a:lnTo>
                    <a:pt x="1" y="392"/>
                  </a:lnTo>
                  <a:lnTo>
                    <a:pt x="403" y="392"/>
                  </a:lnTo>
                  <a:lnTo>
                    <a:pt x="403" y="192"/>
                  </a:lnTo>
                  <a:cubicBezTo>
                    <a:pt x="403" y="86"/>
                    <a:pt x="307" y="0"/>
                    <a:pt x="20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5608;p102">
              <a:extLst>
                <a:ext uri="{FF2B5EF4-FFF2-40B4-BE49-F238E27FC236}">
                  <a16:creationId xmlns:a16="http://schemas.microsoft.com/office/drawing/2014/main" id="{0693F997-13FF-6DA9-2FA3-36EDF6F4541D}"/>
                </a:ext>
              </a:extLst>
            </p:cNvPr>
            <p:cNvSpPr/>
            <p:nvPr/>
          </p:nvSpPr>
          <p:spPr>
            <a:xfrm>
              <a:off x="2732081" y="3381777"/>
              <a:ext cx="260027" cy="113391"/>
            </a:xfrm>
            <a:custGeom>
              <a:avLst/>
              <a:gdLst/>
              <a:ahLst/>
              <a:cxnLst/>
              <a:rect l="l" t="t" r="r" b="b"/>
              <a:pathLst>
                <a:path w="9902" h="4318" extrusionOk="0">
                  <a:moveTo>
                    <a:pt x="7150" y="1"/>
                  </a:moveTo>
                  <a:cubicBezTo>
                    <a:pt x="6599" y="1"/>
                    <a:pt x="6077" y="220"/>
                    <a:pt x="5683" y="604"/>
                  </a:cubicBezTo>
                  <a:cubicBezTo>
                    <a:pt x="5383" y="330"/>
                    <a:pt x="5004" y="195"/>
                    <a:pt x="4627" y="195"/>
                  </a:cubicBezTo>
                  <a:cubicBezTo>
                    <a:pt x="4189" y="195"/>
                    <a:pt x="3753" y="378"/>
                    <a:pt x="3444" y="738"/>
                  </a:cubicBezTo>
                  <a:cubicBezTo>
                    <a:pt x="3260" y="633"/>
                    <a:pt x="3062" y="584"/>
                    <a:pt x="2868" y="584"/>
                  </a:cubicBezTo>
                  <a:cubicBezTo>
                    <a:pt x="2356" y="584"/>
                    <a:pt x="1870" y="924"/>
                    <a:pt x="1731" y="1465"/>
                  </a:cubicBezTo>
                  <a:cubicBezTo>
                    <a:pt x="1617" y="1400"/>
                    <a:pt x="1498" y="1370"/>
                    <a:pt x="1382" y="1370"/>
                  </a:cubicBezTo>
                  <a:cubicBezTo>
                    <a:pt x="1039" y="1370"/>
                    <a:pt x="728" y="1634"/>
                    <a:pt x="707" y="2020"/>
                  </a:cubicBezTo>
                  <a:cubicBezTo>
                    <a:pt x="649" y="1982"/>
                    <a:pt x="573" y="1963"/>
                    <a:pt x="506" y="1963"/>
                  </a:cubicBezTo>
                  <a:cubicBezTo>
                    <a:pt x="502" y="1963"/>
                    <a:pt x="497" y="1963"/>
                    <a:pt x="493" y="1963"/>
                  </a:cubicBezTo>
                  <a:cubicBezTo>
                    <a:pt x="185" y="1963"/>
                    <a:pt x="1" y="2311"/>
                    <a:pt x="171" y="2566"/>
                  </a:cubicBezTo>
                  <a:cubicBezTo>
                    <a:pt x="249" y="2687"/>
                    <a:pt x="374" y="2746"/>
                    <a:pt x="500" y="2746"/>
                  </a:cubicBezTo>
                  <a:cubicBezTo>
                    <a:pt x="651" y="2746"/>
                    <a:pt x="801" y="2661"/>
                    <a:pt x="869" y="2499"/>
                  </a:cubicBezTo>
                  <a:cubicBezTo>
                    <a:pt x="1005" y="2663"/>
                    <a:pt x="1198" y="2744"/>
                    <a:pt x="1391" y="2744"/>
                  </a:cubicBezTo>
                  <a:cubicBezTo>
                    <a:pt x="1591" y="2744"/>
                    <a:pt x="1790" y="2656"/>
                    <a:pt x="1922" y="2480"/>
                  </a:cubicBezTo>
                  <a:cubicBezTo>
                    <a:pt x="2155" y="2780"/>
                    <a:pt x="2503" y="2943"/>
                    <a:pt x="2858" y="2943"/>
                  </a:cubicBezTo>
                  <a:cubicBezTo>
                    <a:pt x="3057" y="2943"/>
                    <a:pt x="3258" y="2892"/>
                    <a:pt x="3444" y="2786"/>
                  </a:cubicBezTo>
                  <a:cubicBezTo>
                    <a:pt x="3750" y="3143"/>
                    <a:pt x="4184" y="3335"/>
                    <a:pt x="4629" y="3335"/>
                  </a:cubicBezTo>
                  <a:cubicBezTo>
                    <a:pt x="4852" y="3335"/>
                    <a:pt x="5077" y="3287"/>
                    <a:pt x="5291" y="3188"/>
                  </a:cubicBezTo>
                  <a:cubicBezTo>
                    <a:pt x="5701" y="3939"/>
                    <a:pt x="6447" y="4318"/>
                    <a:pt x="7193" y="4318"/>
                  </a:cubicBezTo>
                  <a:cubicBezTo>
                    <a:pt x="7911" y="4318"/>
                    <a:pt x="8630" y="3968"/>
                    <a:pt x="9052" y="3265"/>
                  </a:cubicBezTo>
                  <a:cubicBezTo>
                    <a:pt x="9902" y="1823"/>
                    <a:pt x="8866" y="1"/>
                    <a:pt x="7199" y="1"/>
                  </a:cubicBezTo>
                  <a:cubicBezTo>
                    <a:pt x="7195" y="1"/>
                    <a:pt x="7190" y="1"/>
                    <a:pt x="7186" y="1"/>
                  </a:cubicBezTo>
                  <a:cubicBezTo>
                    <a:pt x="7174" y="1"/>
                    <a:pt x="7162" y="1"/>
                    <a:pt x="7150" y="1"/>
                  </a:cubicBezTo>
                  <a:close/>
                </a:path>
              </a:pathLst>
            </a:custGeom>
            <a:solidFill>
              <a:srgbClr val="F5F7F9"/>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5609;p102">
              <a:extLst>
                <a:ext uri="{FF2B5EF4-FFF2-40B4-BE49-F238E27FC236}">
                  <a16:creationId xmlns:a16="http://schemas.microsoft.com/office/drawing/2014/main" id="{AFC0C441-5663-183C-A7AC-F16A1124AB73}"/>
                </a:ext>
              </a:extLst>
            </p:cNvPr>
            <p:cNvSpPr/>
            <p:nvPr/>
          </p:nvSpPr>
          <p:spPr>
            <a:xfrm>
              <a:off x="2731845" y="3397612"/>
              <a:ext cx="241487" cy="97320"/>
            </a:xfrm>
            <a:custGeom>
              <a:avLst/>
              <a:gdLst/>
              <a:ahLst/>
              <a:cxnLst/>
              <a:rect l="l" t="t" r="r" b="b"/>
              <a:pathLst>
                <a:path w="9196" h="3706" extrusionOk="0">
                  <a:moveTo>
                    <a:pt x="2668" y="1"/>
                  </a:moveTo>
                  <a:cubicBezTo>
                    <a:pt x="2209" y="78"/>
                    <a:pt x="1845" y="413"/>
                    <a:pt x="1721" y="853"/>
                  </a:cubicBezTo>
                  <a:cubicBezTo>
                    <a:pt x="1612" y="791"/>
                    <a:pt x="1497" y="763"/>
                    <a:pt x="1385" y="763"/>
                  </a:cubicBezTo>
                  <a:cubicBezTo>
                    <a:pt x="1043" y="763"/>
                    <a:pt x="728" y="1026"/>
                    <a:pt x="706" y="1408"/>
                  </a:cubicBezTo>
                  <a:cubicBezTo>
                    <a:pt x="649" y="1379"/>
                    <a:pt x="572" y="1360"/>
                    <a:pt x="505" y="1360"/>
                  </a:cubicBezTo>
                  <a:cubicBezTo>
                    <a:pt x="501" y="1360"/>
                    <a:pt x="497" y="1360"/>
                    <a:pt x="493" y="1360"/>
                  </a:cubicBezTo>
                  <a:cubicBezTo>
                    <a:pt x="184" y="1360"/>
                    <a:pt x="0" y="1708"/>
                    <a:pt x="170" y="1963"/>
                  </a:cubicBezTo>
                  <a:cubicBezTo>
                    <a:pt x="248" y="2084"/>
                    <a:pt x="374" y="2143"/>
                    <a:pt x="499" y="2143"/>
                  </a:cubicBezTo>
                  <a:cubicBezTo>
                    <a:pt x="650" y="2143"/>
                    <a:pt x="801" y="2058"/>
                    <a:pt x="869" y="1896"/>
                  </a:cubicBezTo>
                  <a:cubicBezTo>
                    <a:pt x="1005" y="2060"/>
                    <a:pt x="1198" y="2141"/>
                    <a:pt x="1390" y="2141"/>
                  </a:cubicBezTo>
                  <a:cubicBezTo>
                    <a:pt x="1590" y="2141"/>
                    <a:pt x="1790" y="2053"/>
                    <a:pt x="1922" y="1877"/>
                  </a:cubicBezTo>
                  <a:cubicBezTo>
                    <a:pt x="2154" y="2182"/>
                    <a:pt x="2502" y="2347"/>
                    <a:pt x="2859" y="2347"/>
                  </a:cubicBezTo>
                  <a:cubicBezTo>
                    <a:pt x="3061" y="2347"/>
                    <a:pt x="3266" y="2294"/>
                    <a:pt x="3453" y="2183"/>
                  </a:cubicBezTo>
                  <a:cubicBezTo>
                    <a:pt x="3759" y="2540"/>
                    <a:pt x="4193" y="2732"/>
                    <a:pt x="4638" y="2732"/>
                  </a:cubicBezTo>
                  <a:cubicBezTo>
                    <a:pt x="4861" y="2732"/>
                    <a:pt x="5086" y="2684"/>
                    <a:pt x="5300" y="2585"/>
                  </a:cubicBezTo>
                  <a:cubicBezTo>
                    <a:pt x="5715" y="3339"/>
                    <a:pt x="6454" y="3705"/>
                    <a:pt x="7190" y="3705"/>
                  </a:cubicBezTo>
                  <a:cubicBezTo>
                    <a:pt x="8015" y="3705"/>
                    <a:pt x="8836" y="3245"/>
                    <a:pt x="9195" y="2355"/>
                  </a:cubicBezTo>
                  <a:lnTo>
                    <a:pt x="9195" y="2355"/>
                  </a:lnTo>
                  <a:cubicBezTo>
                    <a:pt x="8841" y="2604"/>
                    <a:pt x="8410" y="2729"/>
                    <a:pt x="7980" y="2729"/>
                  </a:cubicBezTo>
                  <a:cubicBezTo>
                    <a:pt x="7214" y="2729"/>
                    <a:pt x="6506" y="2327"/>
                    <a:pt x="6113" y="1666"/>
                  </a:cubicBezTo>
                  <a:cubicBezTo>
                    <a:pt x="6101" y="1641"/>
                    <a:pt x="6079" y="1628"/>
                    <a:pt x="6055" y="1628"/>
                  </a:cubicBezTo>
                  <a:cubicBezTo>
                    <a:pt x="6043" y="1628"/>
                    <a:pt x="6030" y="1631"/>
                    <a:pt x="6018" y="1637"/>
                  </a:cubicBezTo>
                  <a:cubicBezTo>
                    <a:pt x="5823" y="1716"/>
                    <a:pt x="5621" y="1754"/>
                    <a:pt x="5422" y="1754"/>
                  </a:cubicBezTo>
                  <a:cubicBezTo>
                    <a:pt x="4868" y="1754"/>
                    <a:pt x="4337" y="1462"/>
                    <a:pt x="4056" y="948"/>
                  </a:cubicBezTo>
                  <a:cubicBezTo>
                    <a:pt x="4040" y="925"/>
                    <a:pt x="4005" y="908"/>
                    <a:pt x="3977" y="908"/>
                  </a:cubicBezTo>
                  <a:cubicBezTo>
                    <a:pt x="3971" y="908"/>
                    <a:pt x="3965" y="908"/>
                    <a:pt x="3960" y="910"/>
                  </a:cubicBezTo>
                  <a:cubicBezTo>
                    <a:pt x="3855" y="948"/>
                    <a:pt x="3759" y="958"/>
                    <a:pt x="3654" y="968"/>
                  </a:cubicBezTo>
                  <a:cubicBezTo>
                    <a:pt x="3118" y="958"/>
                    <a:pt x="2678" y="527"/>
                    <a:pt x="2668" y="1"/>
                  </a:cubicBez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8" name="ZoneTexte 127">
            <a:extLst>
              <a:ext uri="{FF2B5EF4-FFF2-40B4-BE49-F238E27FC236}">
                <a16:creationId xmlns:a16="http://schemas.microsoft.com/office/drawing/2014/main" id="{5ECF224C-C857-BBA1-2527-41FDE98F0EF0}"/>
              </a:ext>
            </a:extLst>
          </p:cNvPr>
          <p:cNvSpPr txBox="1"/>
          <p:nvPr/>
        </p:nvSpPr>
        <p:spPr>
          <a:xfrm>
            <a:off x="8197421" y="1744410"/>
            <a:ext cx="1803058" cy="307777"/>
          </a:xfrm>
          <a:prstGeom prst="rect">
            <a:avLst/>
          </a:prstGeom>
          <a:noFill/>
        </p:spPr>
        <p:txBody>
          <a:bodyPr wrap="none" rtlCol="0">
            <a:spAutoFit/>
          </a:bodyPr>
          <a:lstStyle/>
          <a:p>
            <a:r>
              <a:rPr lang="fr-FR" sz="1400" b="1" dirty="0">
                <a:solidFill>
                  <a:schemeClr val="bg1"/>
                </a:solidFill>
              </a:rPr>
              <a:t>Les enseignements </a:t>
            </a:r>
          </a:p>
        </p:txBody>
      </p:sp>
      <p:sp>
        <p:nvSpPr>
          <p:cNvPr id="130" name="Google Shape;8222;p94">
            <a:extLst>
              <a:ext uri="{FF2B5EF4-FFF2-40B4-BE49-F238E27FC236}">
                <a16:creationId xmlns:a16="http://schemas.microsoft.com/office/drawing/2014/main" id="{46C24C01-DEB0-4497-E899-1C44B179FECD}"/>
              </a:ext>
            </a:extLst>
          </p:cNvPr>
          <p:cNvSpPr/>
          <p:nvPr/>
        </p:nvSpPr>
        <p:spPr>
          <a:xfrm>
            <a:off x="5892593" y="3956772"/>
            <a:ext cx="540000" cy="540000"/>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rgbClr val="83CBEB"/>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ZoneTexte 130">
            <a:extLst>
              <a:ext uri="{FF2B5EF4-FFF2-40B4-BE49-F238E27FC236}">
                <a16:creationId xmlns:a16="http://schemas.microsoft.com/office/drawing/2014/main" id="{EA201BDD-BA72-EAEA-8D75-25BE1786F9B5}"/>
              </a:ext>
            </a:extLst>
          </p:cNvPr>
          <p:cNvSpPr txBox="1"/>
          <p:nvPr/>
        </p:nvSpPr>
        <p:spPr>
          <a:xfrm>
            <a:off x="6560357" y="2404115"/>
            <a:ext cx="5363991" cy="3046988"/>
          </a:xfrm>
          <a:prstGeom prst="rect">
            <a:avLst/>
          </a:prstGeom>
          <a:noFill/>
        </p:spPr>
        <p:txBody>
          <a:bodyPr wrap="square" rtlCol="0">
            <a:spAutoFit/>
          </a:bodyPr>
          <a:lstStyle/>
          <a:p>
            <a:r>
              <a:rPr lang="fr-FR" sz="1200" dirty="0">
                <a:latin typeface="Raleway" pitchFamily="2" charset="77"/>
              </a:rPr>
              <a:t>Les  entreprises poursuivent la structuration de leurs dispositifs anticorruption et démontrent une meilleure maîtrise des exigences de la loi Sapin II. </a:t>
            </a:r>
          </a:p>
          <a:p>
            <a:endParaRPr lang="fr-FR" sz="1200" dirty="0">
              <a:latin typeface="Raleway" pitchFamily="2" charset="77"/>
            </a:endParaRPr>
          </a:p>
          <a:p>
            <a:r>
              <a:rPr lang="fr-FR" sz="1200" dirty="0">
                <a:latin typeface="Raleway" pitchFamily="2" charset="77"/>
              </a:rPr>
              <a:t>Les principaux défis sont : </a:t>
            </a:r>
          </a:p>
          <a:p>
            <a:pPr marL="285750" indent="-285750">
              <a:buFont typeface="Arial" panose="020B0604020202020204" pitchFamily="34" charset="0"/>
              <a:buChar char="•"/>
            </a:pPr>
            <a:r>
              <a:rPr lang="fr-FR" sz="1200" dirty="0">
                <a:latin typeface="Raleway" pitchFamily="2" charset="77"/>
              </a:rPr>
              <a:t>la formalisation des cartographies des risques ; </a:t>
            </a:r>
          </a:p>
          <a:p>
            <a:pPr marL="285750" indent="-285750">
              <a:buFont typeface="Arial" panose="020B0604020202020204" pitchFamily="34" charset="0"/>
              <a:buChar char="•"/>
            </a:pPr>
            <a:r>
              <a:rPr lang="fr-FR" sz="1200" dirty="0">
                <a:latin typeface="Raleway" pitchFamily="2" charset="77"/>
              </a:rPr>
              <a:t>l’évaluation des tiers ; </a:t>
            </a:r>
          </a:p>
          <a:p>
            <a:pPr marL="285750" indent="-285750">
              <a:buFont typeface="Arial" panose="020B0604020202020204" pitchFamily="34" charset="0"/>
              <a:buChar char="•"/>
            </a:pPr>
            <a:r>
              <a:rPr lang="fr-FR" sz="1200" dirty="0">
                <a:latin typeface="Raleway" pitchFamily="2" charset="77"/>
              </a:rPr>
              <a:t>le renforcement des contrôles comptables ;</a:t>
            </a:r>
          </a:p>
          <a:p>
            <a:pPr marL="285750" indent="-285750">
              <a:buFont typeface="Arial" panose="020B0604020202020204" pitchFamily="34" charset="0"/>
              <a:buChar char="•"/>
            </a:pPr>
            <a:r>
              <a:rPr lang="fr-FR" sz="1200" dirty="0">
                <a:latin typeface="Raleway" pitchFamily="2" charset="77"/>
              </a:rPr>
              <a:t>l’accompagnement prioritaire des PME et ETI.</a:t>
            </a:r>
          </a:p>
          <a:p>
            <a:endParaRPr lang="fr-FR" sz="1200" dirty="0">
              <a:latin typeface="Raleway" pitchFamily="2" charset="77"/>
            </a:endParaRPr>
          </a:p>
          <a:p>
            <a:endParaRPr lang="fr-FR" sz="1200" dirty="0">
              <a:latin typeface="Raleway" pitchFamily="2" charset="77"/>
            </a:endParaRPr>
          </a:p>
          <a:p>
            <a:r>
              <a:rPr lang="fr-FR" sz="1200" dirty="0">
                <a:latin typeface="Raleway" pitchFamily="2" charset="77"/>
              </a:rPr>
              <a:t>	</a:t>
            </a:r>
          </a:p>
          <a:p>
            <a:endParaRPr lang="fr-FR" sz="1200" dirty="0">
              <a:latin typeface="Raleway" pitchFamily="2" charset="77"/>
            </a:endParaRPr>
          </a:p>
          <a:p>
            <a:r>
              <a:rPr lang="fr-FR" sz="1200" dirty="0">
                <a:latin typeface="Raleway" pitchFamily="2" charset="77"/>
              </a:rPr>
              <a:t>En 2026, l’AFA poursuivra son accompagnement, notamment auprès des PME et ETI, en développant des outils pratiques et des recommandations fondées sur les retours d’expérience de ses contrôles. </a:t>
            </a:r>
          </a:p>
        </p:txBody>
      </p:sp>
      <p:grpSp>
        <p:nvGrpSpPr>
          <p:cNvPr id="132" name="Google Shape;12969;p100">
            <a:extLst>
              <a:ext uri="{FF2B5EF4-FFF2-40B4-BE49-F238E27FC236}">
                <a16:creationId xmlns:a16="http://schemas.microsoft.com/office/drawing/2014/main" id="{A41A2EB0-D5EA-2246-B41E-1822557CD607}"/>
              </a:ext>
            </a:extLst>
          </p:cNvPr>
          <p:cNvGrpSpPr/>
          <p:nvPr/>
        </p:nvGrpSpPr>
        <p:grpSpPr>
          <a:xfrm>
            <a:off x="6693542" y="4336253"/>
            <a:ext cx="336754" cy="321037"/>
            <a:chOff x="4093603" y="4146138"/>
            <a:chExt cx="395638" cy="420544"/>
          </a:xfrm>
        </p:grpSpPr>
        <p:sp>
          <p:nvSpPr>
            <p:cNvPr id="133" name="Google Shape;12970;p100">
              <a:extLst>
                <a:ext uri="{FF2B5EF4-FFF2-40B4-BE49-F238E27FC236}">
                  <a16:creationId xmlns:a16="http://schemas.microsoft.com/office/drawing/2014/main" id="{C87EBC04-A598-5A2A-8F2C-4D24471AE636}"/>
                </a:ext>
              </a:extLst>
            </p:cNvPr>
            <p:cNvSpPr/>
            <p:nvPr/>
          </p:nvSpPr>
          <p:spPr>
            <a:xfrm>
              <a:off x="4158286" y="4218414"/>
              <a:ext cx="266088" cy="326567"/>
            </a:xfrm>
            <a:custGeom>
              <a:avLst/>
              <a:gdLst/>
              <a:ahLst/>
              <a:cxnLst/>
              <a:rect l="l" t="t" r="r" b="b"/>
              <a:pathLst>
                <a:path w="10128" h="12430" extrusionOk="0">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E5EBE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2971;p100">
              <a:extLst>
                <a:ext uri="{FF2B5EF4-FFF2-40B4-BE49-F238E27FC236}">
                  <a16:creationId xmlns:a16="http://schemas.microsoft.com/office/drawing/2014/main" id="{F11C3D13-0611-311E-5D32-EC381BF7C526}"/>
                </a:ext>
              </a:extLst>
            </p:cNvPr>
            <p:cNvSpPr/>
            <p:nvPr/>
          </p:nvSpPr>
          <p:spPr>
            <a:xfrm>
              <a:off x="4189813" y="4240089"/>
              <a:ext cx="203218" cy="203218"/>
            </a:xfrm>
            <a:custGeom>
              <a:avLst/>
              <a:gdLst/>
              <a:ahLst/>
              <a:cxnLst/>
              <a:rect l="l" t="t" r="r" b="b"/>
              <a:pathLst>
                <a:path w="7735" h="7735" extrusionOk="0">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2972;p100">
              <a:extLst>
                <a:ext uri="{FF2B5EF4-FFF2-40B4-BE49-F238E27FC236}">
                  <a16:creationId xmlns:a16="http://schemas.microsoft.com/office/drawing/2014/main" id="{0D43BB0F-BF4F-307E-67AB-36A88DD5BCF4}"/>
                </a:ext>
              </a:extLst>
            </p:cNvPr>
            <p:cNvSpPr/>
            <p:nvPr/>
          </p:nvSpPr>
          <p:spPr>
            <a:xfrm>
              <a:off x="4211671" y="4261947"/>
              <a:ext cx="159658" cy="159684"/>
            </a:xfrm>
            <a:custGeom>
              <a:avLst/>
              <a:gdLst/>
              <a:ahLst/>
              <a:cxnLst/>
              <a:rect l="l" t="t" r="r" b="b"/>
              <a:pathLst>
                <a:path w="6077" h="6078" extrusionOk="0">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2973;p100">
              <a:extLst>
                <a:ext uri="{FF2B5EF4-FFF2-40B4-BE49-F238E27FC236}">
                  <a16:creationId xmlns:a16="http://schemas.microsoft.com/office/drawing/2014/main" id="{6D9BDE35-D062-A447-16B7-2C35D5781429}"/>
                </a:ext>
              </a:extLst>
            </p:cNvPr>
            <p:cNvSpPr/>
            <p:nvPr/>
          </p:nvSpPr>
          <p:spPr>
            <a:xfrm>
              <a:off x="4269629" y="4537677"/>
              <a:ext cx="43586" cy="29005"/>
            </a:xfrm>
            <a:custGeom>
              <a:avLst/>
              <a:gdLst/>
              <a:ahLst/>
              <a:cxnLst/>
              <a:rect l="l" t="t" r="r" b="b"/>
              <a:pathLst>
                <a:path w="1659" h="1104" extrusionOk="0">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2974;p100">
              <a:extLst>
                <a:ext uri="{FF2B5EF4-FFF2-40B4-BE49-F238E27FC236}">
                  <a16:creationId xmlns:a16="http://schemas.microsoft.com/office/drawing/2014/main" id="{639141E8-0CDD-4CFE-9E6F-3B02E96EEB0B}"/>
                </a:ext>
              </a:extLst>
            </p:cNvPr>
            <p:cNvSpPr/>
            <p:nvPr/>
          </p:nvSpPr>
          <p:spPr>
            <a:xfrm>
              <a:off x="4434725" y="4334486"/>
              <a:ext cx="54515" cy="14608"/>
            </a:xfrm>
            <a:custGeom>
              <a:avLst/>
              <a:gdLst/>
              <a:ahLst/>
              <a:cxnLst/>
              <a:rect l="l" t="t" r="r" b="b"/>
              <a:pathLst>
                <a:path w="2075" h="556" extrusionOk="0">
                  <a:moveTo>
                    <a:pt x="348" y="1"/>
                  </a:moveTo>
                  <a:cubicBezTo>
                    <a:pt x="1" y="21"/>
                    <a:pt x="1" y="535"/>
                    <a:pt x="348" y="555"/>
                  </a:cubicBezTo>
                  <a:lnTo>
                    <a:pt x="1728" y="555"/>
                  </a:lnTo>
                  <a:cubicBezTo>
                    <a:pt x="2075" y="535"/>
                    <a:pt x="2075" y="21"/>
                    <a:pt x="1728" y="1"/>
                  </a:cubicBezTo>
                  <a:close/>
                </a:path>
              </a:pathLst>
            </a:custGeom>
            <a:solidFill>
              <a:srgbClr val="E5EBE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2975;p100">
              <a:extLst>
                <a:ext uri="{FF2B5EF4-FFF2-40B4-BE49-F238E27FC236}">
                  <a16:creationId xmlns:a16="http://schemas.microsoft.com/office/drawing/2014/main" id="{31D18E49-8ECE-0E9E-BB0C-84CB67A849E5}"/>
                </a:ext>
              </a:extLst>
            </p:cNvPr>
            <p:cNvSpPr/>
            <p:nvPr/>
          </p:nvSpPr>
          <p:spPr>
            <a:xfrm>
              <a:off x="4093603" y="4334460"/>
              <a:ext cx="62896" cy="14634"/>
            </a:xfrm>
            <a:custGeom>
              <a:avLst/>
              <a:gdLst/>
              <a:ahLst/>
              <a:cxnLst/>
              <a:rect l="l" t="t" r="r" b="b"/>
              <a:pathLst>
                <a:path w="2394" h="557" extrusionOk="0">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E5EBE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2976;p100">
              <a:extLst>
                <a:ext uri="{FF2B5EF4-FFF2-40B4-BE49-F238E27FC236}">
                  <a16:creationId xmlns:a16="http://schemas.microsoft.com/office/drawing/2014/main" id="{4F582FAE-6CDF-D104-A999-FBB2C373CB2B}"/>
                </a:ext>
              </a:extLst>
            </p:cNvPr>
            <p:cNvSpPr/>
            <p:nvPr/>
          </p:nvSpPr>
          <p:spPr>
            <a:xfrm>
              <a:off x="4284210" y="4146138"/>
              <a:ext cx="14424" cy="50417"/>
            </a:xfrm>
            <a:custGeom>
              <a:avLst/>
              <a:gdLst/>
              <a:ahLst/>
              <a:cxnLst/>
              <a:rect l="l" t="t" r="r" b="b"/>
              <a:pathLst>
                <a:path w="549" h="1919" extrusionOk="0">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E5EBE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2977;p100">
              <a:extLst>
                <a:ext uri="{FF2B5EF4-FFF2-40B4-BE49-F238E27FC236}">
                  <a16:creationId xmlns:a16="http://schemas.microsoft.com/office/drawing/2014/main" id="{138E85E5-3133-1DB3-F186-0DA227D8EFE8}"/>
                </a:ext>
              </a:extLst>
            </p:cNvPr>
            <p:cNvSpPr/>
            <p:nvPr/>
          </p:nvSpPr>
          <p:spPr>
            <a:xfrm>
              <a:off x="4358561" y="4183813"/>
              <a:ext cx="29294" cy="33156"/>
            </a:xfrm>
            <a:custGeom>
              <a:avLst/>
              <a:gdLst/>
              <a:ahLst/>
              <a:cxnLst/>
              <a:rect l="l" t="t" r="r" b="b"/>
              <a:pathLst>
                <a:path w="1115" h="1262" extrusionOk="0">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2978;p100">
              <a:extLst>
                <a:ext uri="{FF2B5EF4-FFF2-40B4-BE49-F238E27FC236}">
                  <a16:creationId xmlns:a16="http://schemas.microsoft.com/office/drawing/2014/main" id="{80DD9512-463E-C5EE-6581-F4A4E648DA7C}"/>
                </a:ext>
              </a:extLst>
            </p:cNvPr>
            <p:cNvSpPr/>
            <p:nvPr/>
          </p:nvSpPr>
          <p:spPr>
            <a:xfrm>
              <a:off x="4195277" y="4466505"/>
              <a:ext cx="29268" cy="33287"/>
            </a:xfrm>
            <a:custGeom>
              <a:avLst/>
              <a:gdLst/>
              <a:ahLst/>
              <a:cxnLst/>
              <a:rect l="l" t="t" r="r" b="b"/>
              <a:pathLst>
                <a:path w="1114" h="1267" extrusionOk="0">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2979;p100">
              <a:extLst>
                <a:ext uri="{FF2B5EF4-FFF2-40B4-BE49-F238E27FC236}">
                  <a16:creationId xmlns:a16="http://schemas.microsoft.com/office/drawing/2014/main" id="{93003AFB-7F9A-CA37-A8FA-AEA10513204D}"/>
                </a:ext>
              </a:extLst>
            </p:cNvPr>
            <p:cNvSpPr/>
            <p:nvPr/>
          </p:nvSpPr>
          <p:spPr>
            <a:xfrm>
              <a:off x="4195172" y="4183813"/>
              <a:ext cx="29294" cy="33156"/>
            </a:xfrm>
            <a:custGeom>
              <a:avLst/>
              <a:gdLst/>
              <a:ahLst/>
              <a:cxnLst/>
              <a:rect l="l" t="t" r="r" b="b"/>
              <a:pathLst>
                <a:path w="1115" h="1262" extrusionOk="0">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2980;p100">
              <a:extLst>
                <a:ext uri="{FF2B5EF4-FFF2-40B4-BE49-F238E27FC236}">
                  <a16:creationId xmlns:a16="http://schemas.microsoft.com/office/drawing/2014/main" id="{54756C4E-CE02-B357-82E9-B1323E31C373}"/>
                </a:ext>
              </a:extLst>
            </p:cNvPr>
            <p:cNvSpPr/>
            <p:nvPr/>
          </p:nvSpPr>
          <p:spPr>
            <a:xfrm>
              <a:off x="4358272" y="4466505"/>
              <a:ext cx="29294" cy="33287"/>
            </a:xfrm>
            <a:custGeom>
              <a:avLst/>
              <a:gdLst/>
              <a:ahLst/>
              <a:cxnLst/>
              <a:rect l="l" t="t" r="r" b="b"/>
              <a:pathLst>
                <a:path w="1115" h="1267" extrusionOk="0">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2981;p100">
              <a:extLst>
                <a:ext uri="{FF2B5EF4-FFF2-40B4-BE49-F238E27FC236}">
                  <a16:creationId xmlns:a16="http://schemas.microsoft.com/office/drawing/2014/main" id="{CE898B6A-9151-97DC-4A82-43047934FE61}"/>
                </a:ext>
              </a:extLst>
            </p:cNvPr>
            <p:cNvSpPr/>
            <p:nvPr/>
          </p:nvSpPr>
          <p:spPr>
            <a:xfrm>
              <a:off x="4412315" y="4410335"/>
              <a:ext cx="39934" cy="25668"/>
            </a:xfrm>
            <a:custGeom>
              <a:avLst/>
              <a:gdLst/>
              <a:ahLst/>
              <a:cxnLst/>
              <a:rect l="l" t="t" r="r" b="b"/>
              <a:pathLst>
                <a:path w="1520" h="977" extrusionOk="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2982;p100">
              <a:extLst>
                <a:ext uri="{FF2B5EF4-FFF2-40B4-BE49-F238E27FC236}">
                  <a16:creationId xmlns:a16="http://schemas.microsoft.com/office/drawing/2014/main" id="{76642280-BA05-52EE-34F4-70A65A1F53D8}"/>
                </a:ext>
              </a:extLst>
            </p:cNvPr>
            <p:cNvSpPr/>
            <p:nvPr/>
          </p:nvSpPr>
          <p:spPr>
            <a:xfrm>
              <a:off x="4130306" y="4247340"/>
              <a:ext cx="39304" cy="25589"/>
            </a:xfrm>
            <a:custGeom>
              <a:avLst/>
              <a:gdLst/>
              <a:ahLst/>
              <a:cxnLst/>
              <a:rect l="l" t="t" r="r" b="b"/>
              <a:pathLst>
                <a:path w="1496" h="974" extrusionOk="0">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2983;p100">
              <a:extLst>
                <a:ext uri="{FF2B5EF4-FFF2-40B4-BE49-F238E27FC236}">
                  <a16:creationId xmlns:a16="http://schemas.microsoft.com/office/drawing/2014/main" id="{0084B2A6-78DD-1801-AC27-1AAA1F20D483}"/>
                </a:ext>
              </a:extLst>
            </p:cNvPr>
            <p:cNvSpPr/>
            <p:nvPr/>
          </p:nvSpPr>
          <p:spPr>
            <a:xfrm>
              <a:off x="4413418" y="4247182"/>
              <a:ext cx="39908" cy="25747"/>
            </a:xfrm>
            <a:custGeom>
              <a:avLst/>
              <a:gdLst/>
              <a:ahLst/>
              <a:cxnLst/>
              <a:rect l="l" t="t" r="r" b="b"/>
              <a:pathLst>
                <a:path w="1519" h="980" extrusionOk="0">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2984;p100">
              <a:extLst>
                <a:ext uri="{FF2B5EF4-FFF2-40B4-BE49-F238E27FC236}">
                  <a16:creationId xmlns:a16="http://schemas.microsoft.com/office/drawing/2014/main" id="{1BC307A1-A571-1104-575F-70421C2C2121}"/>
                </a:ext>
              </a:extLst>
            </p:cNvPr>
            <p:cNvSpPr/>
            <p:nvPr/>
          </p:nvSpPr>
          <p:spPr>
            <a:xfrm>
              <a:off x="4130595" y="4410624"/>
              <a:ext cx="39304" cy="25379"/>
            </a:xfrm>
            <a:custGeom>
              <a:avLst/>
              <a:gdLst/>
              <a:ahLst/>
              <a:cxnLst/>
              <a:rect l="l" t="t" r="r" b="b"/>
              <a:pathLst>
                <a:path w="1496" h="966" extrusionOk="0">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3F5F7"/>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2985;p100">
              <a:extLst>
                <a:ext uri="{FF2B5EF4-FFF2-40B4-BE49-F238E27FC236}">
                  <a16:creationId xmlns:a16="http://schemas.microsoft.com/office/drawing/2014/main" id="{A26CC1D8-2C73-52FC-169F-E3114A1596D2}"/>
                </a:ext>
              </a:extLst>
            </p:cNvPr>
            <p:cNvSpPr/>
            <p:nvPr/>
          </p:nvSpPr>
          <p:spPr>
            <a:xfrm>
              <a:off x="4255231" y="4494118"/>
              <a:ext cx="72565" cy="50864"/>
            </a:xfrm>
            <a:custGeom>
              <a:avLst/>
              <a:gdLst/>
              <a:ahLst/>
              <a:cxnLst/>
              <a:rect l="l" t="t" r="r" b="b"/>
              <a:pathLst>
                <a:path w="2762" h="1936" extrusionOk="0">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7CDD4"/>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2986;p100">
              <a:extLst>
                <a:ext uri="{FF2B5EF4-FFF2-40B4-BE49-F238E27FC236}">
                  <a16:creationId xmlns:a16="http://schemas.microsoft.com/office/drawing/2014/main" id="{E15796F2-2380-C8E3-8D24-337D4E320E00}"/>
                </a:ext>
              </a:extLst>
            </p:cNvPr>
            <p:cNvSpPr/>
            <p:nvPr/>
          </p:nvSpPr>
          <p:spPr>
            <a:xfrm>
              <a:off x="4247954" y="4494118"/>
              <a:ext cx="87120" cy="14608"/>
            </a:xfrm>
            <a:custGeom>
              <a:avLst/>
              <a:gdLst/>
              <a:ahLst/>
              <a:cxnLst/>
              <a:rect l="l" t="t" r="r" b="b"/>
              <a:pathLst>
                <a:path w="3316" h="556" extrusionOk="0">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ADB7C0"/>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 name="Google Shape;17102;p102">
            <a:extLst>
              <a:ext uri="{FF2B5EF4-FFF2-40B4-BE49-F238E27FC236}">
                <a16:creationId xmlns:a16="http://schemas.microsoft.com/office/drawing/2014/main" id="{420EDE1F-3E6A-8179-A016-F47BF57935DE}"/>
              </a:ext>
            </a:extLst>
          </p:cNvPr>
          <p:cNvGrpSpPr/>
          <p:nvPr/>
        </p:nvGrpSpPr>
        <p:grpSpPr>
          <a:xfrm>
            <a:off x="846335" y="3167390"/>
            <a:ext cx="458682" cy="523220"/>
            <a:chOff x="7936787" y="4295074"/>
            <a:chExt cx="378249" cy="335524"/>
          </a:xfrm>
        </p:grpSpPr>
        <p:sp>
          <p:nvSpPr>
            <p:cNvPr id="4" name="Google Shape;17103;p102">
              <a:extLst>
                <a:ext uri="{FF2B5EF4-FFF2-40B4-BE49-F238E27FC236}">
                  <a16:creationId xmlns:a16="http://schemas.microsoft.com/office/drawing/2014/main" id="{FDB09634-8BC4-2D20-D495-BD05C3D99A93}"/>
                </a:ext>
              </a:extLst>
            </p:cNvPr>
            <p:cNvSpPr/>
            <p:nvPr/>
          </p:nvSpPr>
          <p:spPr>
            <a:xfrm>
              <a:off x="8095371" y="4295074"/>
              <a:ext cx="219665" cy="182980"/>
            </a:xfrm>
            <a:custGeom>
              <a:avLst/>
              <a:gdLst/>
              <a:ahLst/>
              <a:cxnLst/>
              <a:rect l="l" t="t" r="r" b="b"/>
              <a:pathLst>
                <a:path w="8365" h="6968" extrusionOk="0">
                  <a:moveTo>
                    <a:pt x="469" y="0"/>
                  </a:moveTo>
                  <a:cubicBezTo>
                    <a:pt x="211" y="0"/>
                    <a:pt x="0" y="201"/>
                    <a:pt x="0" y="460"/>
                  </a:cubicBezTo>
                  <a:lnTo>
                    <a:pt x="0" y="6508"/>
                  </a:lnTo>
                  <a:cubicBezTo>
                    <a:pt x="0" y="6757"/>
                    <a:pt x="211" y="6968"/>
                    <a:pt x="469" y="6968"/>
                  </a:cubicBezTo>
                  <a:lnTo>
                    <a:pt x="7905" y="6968"/>
                  </a:lnTo>
                  <a:cubicBezTo>
                    <a:pt x="8154" y="6968"/>
                    <a:pt x="8365" y="6757"/>
                    <a:pt x="8365" y="6508"/>
                  </a:cubicBezTo>
                  <a:lnTo>
                    <a:pt x="8365" y="460"/>
                  </a:lnTo>
                  <a:cubicBezTo>
                    <a:pt x="8365" y="201"/>
                    <a:pt x="8154" y="0"/>
                    <a:pt x="7905" y="0"/>
                  </a:cubicBezTo>
                  <a:close/>
                </a:path>
              </a:pathLst>
            </a:custGeom>
            <a:solidFill>
              <a:srgbClr val="E3E9E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04;p102">
              <a:extLst>
                <a:ext uri="{FF2B5EF4-FFF2-40B4-BE49-F238E27FC236}">
                  <a16:creationId xmlns:a16="http://schemas.microsoft.com/office/drawing/2014/main" id="{A8D1E5C2-FBE2-C173-263F-DE2D3E24201B}"/>
                </a:ext>
              </a:extLst>
            </p:cNvPr>
            <p:cNvSpPr/>
            <p:nvPr/>
          </p:nvSpPr>
          <p:spPr>
            <a:xfrm>
              <a:off x="7937286" y="4441342"/>
              <a:ext cx="109609" cy="109846"/>
            </a:xfrm>
            <a:custGeom>
              <a:avLst/>
              <a:gdLst/>
              <a:ahLst/>
              <a:cxnLst/>
              <a:rect l="l" t="t" r="r" b="b"/>
              <a:pathLst>
                <a:path w="4174" h="4183" extrusionOk="0">
                  <a:moveTo>
                    <a:pt x="2087" y="0"/>
                  </a:moveTo>
                  <a:cubicBezTo>
                    <a:pt x="1178" y="0"/>
                    <a:pt x="498" y="737"/>
                    <a:pt x="431" y="1627"/>
                  </a:cubicBezTo>
                  <a:cubicBezTo>
                    <a:pt x="383" y="2278"/>
                    <a:pt x="249" y="2919"/>
                    <a:pt x="48" y="3532"/>
                  </a:cubicBezTo>
                  <a:cubicBezTo>
                    <a:pt x="1" y="3647"/>
                    <a:pt x="48" y="3781"/>
                    <a:pt x="163" y="3828"/>
                  </a:cubicBezTo>
                  <a:cubicBezTo>
                    <a:pt x="546" y="4001"/>
                    <a:pt x="958" y="4125"/>
                    <a:pt x="1379" y="4182"/>
                  </a:cubicBezTo>
                  <a:lnTo>
                    <a:pt x="2795" y="4182"/>
                  </a:lnTo>
                  <a:cubicBezTo>
                    <a:pt x="3216" y="4125"/>
                    <a:pt x="3618" y="4001"/>
                    <a:pt x="4011" y="3828"/>
                  </a:cubicBezTo>
                  <a:cubicBezTo>
                    <a:pt x="4116" y="3781"/>
                    <a:pt x="4173" y="3647"/>
                    <a:pt x="4125" y="3532"/>
                  </a:cubicBezTo>
                  <a:cubicBezTo>
                    <a:pt x="3924" y="2919"/>
                    <a:pt x="3790" y="2278"/>
                    <a:pt x="3743" y="1627"/>
                  </a:cubicBezTo>
                  <a:cubicBezTo>
                    <a:pt x="3676" y="737"/>
                    <a:pt x="2996" y="0"/>
                    <a:pt x="2087" y="0"/>
                  </a:cubicBezTo>
                  <a:close/>
                </a:path>
              </a:pathLst>
            </a:custGeom>
            <a:solidFill>
              <a:srgbClr val="657E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7105;p102">
              <a:extLst>
                <a:ext uri="{FF2B5EF4-FFF2-40B4-BE49-F238E27FC236}">
                  <a16:creationId xmlns:a16="http://schemas.microsoft.com/office/drawing/2014/main" id="{81927000-D77B-8CF3-888B-752019BD0D4A}"/>
                </a:ext>
              </a:extLst>
            </p:cNvPr>
            <p:cNvSpPr/>
            <p:nvPr/>
          </p:nvSpPr>
          <p:spPr>
            <a:xfrm>
              <a:off x="7966934" y="4441342"/>
              <a:ext cx="79962" cy="110108"/>
            </a:xfrm>
            <a:custGeom>
              <a:avLst/>
              <a:gdLst/>
              <a:ahLst/>
              <a:cxnLst/>
              <a:rect l="l" t="t" r="r" b="b"/>
              <a:pathLst>
                <a:path w="3045" h="4193" extrusionOk="0">
                  <a:moveTo>
                    <a:pt x="948" y="0"/>
                  </a:moveTo>
                  <a:cubicBezTo>
                    <a:pt x="250" y="0"/>
                    <a:pt x="1" y="957"/>
                    <a:pt x="604" y="1321"/>
                  </a:cubicBezTo>
                  <a:cubicBezTo>
                    <a:pt x="623" y="1331"/>
                    <a:pt x="642" y="1340"/>
                    <a:pt x="661" y="1350"/>
                  </a:cubicBezTo>
                  <a:lnTo>
                    <a:pt x="1188" y="4192"/>
                  </a:lnTo>
                  <a:lnTo>
                    <a:pt x="1666" y="4192"/>
                  </a:lnTo>
                  <a:cubicBezTo>
                    <a:pt x="2087" y="4125"/>
                    <a:pt x="2499" y="4001"/>
                    <a:pt x="2882" y="3828"/>
                  </a:cubicBezTo>
                  <a:cubicBezTo>
                    <a:pt x="2987" y="3781"/>
                    <a:pt x="3044" y="3647"/>
                    <a:pt x="2996" y="3532"/>
                  </a:cubicBezTo>
                  <a:cubicBezTo>
                    <a:pt x="2795" y="2919"/>
                    <a:pt x="2661" y="2278"/>
                    <a:pt x="2604" y="1627"/>
                  </a:cubicBezTo>
                  <a:cubicBezTo>
                    <a:pt x="2547" y="737"/>
                    <a:pt x="1867" y="0"/>
                    <a:pt x="958" y="0"/>
                  </a:cubicBezTo>
                  <a:close/>
                </a:path>
              </a:pathLst>
            </a:custGeom>
            <a:solidFill>
              <a:srgbClr val="657E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7106;p102">
              <a:extLst>
                <a:ext uri="{FF2B5EF4-FFF2-40B4-BE49-F238E27FC236}">
                  <a16:creationId xmlns:a16="http://schemas.microsoft.com/office/drawing/2014/main" id="{6A2FE29B-16F1-3569-CD5A-02212B8C05FE}"/>
                </a:ext>
              </a:extLst>
            </p:cNvPr>
            <p:cNvSpPr/>
            <p:nvPr/>
          </p:nvSpPr>
          <p:spPr>
            <a:xfrm>
              <a:off x="7936787" y="4446541"/>
              <a:ext cx="207612" cy="184056"/>
            </a:xfrm>
            <a:custGeom>
              <a:avLst/>
              <a:gdLst/>
              <a:ahLst/>
              <a:cxnLst/>
              <a:rect l="l" t="t" r="r" b="b"/>
              <a:pathLst>
                <a:path w="7906" h="7009" extrusionOk="0">
                  <a:moveTo>
                    <a:pt x="7725" y="1"/>
                  </a:moveTo>
                  <a:cubicBezTo>
                    <a:pt x="7681" y="1"/>
                    <a:pt x="7638" y="18"/>
                    <a:pt x="7609" y="51"/>
                  </a:cubicBezTo>
                  <a:lnTo>
                    <a:pt x="3618" y="3860"/>
                  </a:lnTo>
                  <a:cubicBezTo>
                    <a:pt x="3532" y="3946"/>
                    <a:pt x="3417" y="3984"/>
                    <a:pt x="3293" y="3984"/>
                  </a:cubicBezTo>
                  <a:lnTo>
                    <a:pt x="3254" y="3984"/>
                  </a:lnTo>
                  <a:cubicBezTo>
                    <a:pt x="2996" y="3984"/>
                    <a:pt x="2785" y="3783"/>
                    <a:pt x="2785" y="3525"/>
                  </a:cubicBezTo>
                  <a:lnTo>
                    <a:pt x="2785" y="3056"/>
                  </a:lnTo>
                  <a:lnTo>
                    <a:pt x="1388" y="3056"/>
                  </a:lnTo>
                  <a:lnTo>
                    <a:pt x="1388" y="3525"/>
                  </a:lnTo>
                  <a:cubicBezTo>
                    <a:pt x="1388" y="3697"/>
                    <a:pt x="1292" y="3860"/>
                    <a:pt x="1139" y="3937"/>
                  </a:cubicBezTo>
                  <a:lnTo>
                    <a:pt x="383" y="4319"/>
                  </a:lnTo>
                  <a:cubicBezTo>
                    <a:pt x="144" y="4434"/>
                    <a:pt x="0" y="4674"/>
                    <a:pt x="0" y="4941"/>
                  </a:cubicBezTo>
                  <a:lnTo>
                    <a:pt x="0" y="6779"/>
                  </a:lnTo>
                  <a:cubicBezTo>
                    <a:pt x="0" y="6903"/>
                    <a:pt x="106" y="7009"/>
                    <a:pt x="230" y="7009"/>
                  </a:cubicBezTo>
                  <a:lnTo>
                    <a:pt x="3015" y="7009"/>
                  </a:lnTo>
                  <a:cubicBezTo>
                    <a:pt x="3149" y="7009"/>
                    <a:pt x="3254" y="6903"/>
                    <a:pt x="3254" y="6779"/>
                  </a:cubicBezTo>
                  <a:lnTo>
                    <a:pt x="3254" y="6004"/>
                  </a:lnTo>
                  <a:cubicBezTo>
                    <a:pt x="3254" y="5755"/>
                    <a:pt x="3350" y="5516"/>
                    <a:pt x="3522" y="5343"/>
                  </a:cubicBezTo>
                  <a:lnTo>
                    <a:pt x="7484" y="1391"/>
                  </a:lnTo>
                  <a:cubicBezTo>
                    <a:pt x="7590" y="1267"/>
                    <a:pt x="7638" y="1104"/>
                    <a:pt x="7599" y="941"/>
                  </a:cubicBezTo>
                  <a:lnTo>
                    <a:pt x="7513" y="616"/>
                  </a:lnTo>
                  <a:lnTo>
                    <a:pt x="7839" y="290"/>
                  </a:lnTo>
                  <a:cubicBezTo>
                    <a:pt x="7906" y="223"/>
                    <a:pt x="7906" y="118"/>
                    <a:pt x="7848" y="51"/>
                  </a:cubicBezTo>
                  <a:cubicBezTo>
                    <a:pt x="7815" y="18"/>
                    <a:pt x="7769" y="1"/>
                    <a:pt x="7725" y="1"/>
                  </a:cubicBezTo>
                  <a:close/>
                </a:path>
              </a:pathLst>
            </a:custGeom>
            <a:solidFill>
              <a:srgbClr val="ACBDC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7107;p102">
              <a:extLst>
                <a:ext uri="{FF2B5EF4-FFF2-40B4-BE49-F238E27FC236}">
                  <a16:creationId xmlns:a16="http://schemas.microsoft.com/office/drawing/2014/main" id="{61079D9C-3E34-A9FE-3636-D162B2246E40}"/>
                </a:ext>
              </a:extLst>
            </p:cNvPr>
            <p:cNvSpPr/>
            <p:nvPr/>
          </p:nvSpPr>
          <p:spPr>
            <a:xfrm>
              <a:off x="7936787" y="4473747"/>
              <a:ext cx="189019" cy="156851"/>
            </a:xfrm>
            <a:custGeom>
              <a:avLst/>
              <a:gdLst/>
              <a:ahLst/>
              <a:cxnLst/>
              <a:rect l="l" t="t" r="r" b="b"/>
              <a:pathLst>
                <a:path w="7198" h="5973" extrusionOk="0">
                  <a:moveTo>
                    <a:pt x="6575" y="1"/>
                  </a:moveTo>
                  <a:lnTo>
                    <a:pt x="3618" y="2824"/>
                  </a:lnTo>
                  <a:cubicBezTo>
                    <a:pt x="3532" y="2910"/>
                    <a:pt x="3417" y="2948"/>
                    <a:pt x="3302" y="2948"/>
                  </a:cubicBezTo>
                  <a:lnTo>
                    <a:pt x="3254" y="2948"/>
                  </a:lnTo>
                  <a:cubicBezTo>
                    <a:pt x="3216" y="2948"/>
                    <a:pt x="3187" y="2948"/>
                    <a:pt x="3159" y="2939"/>
                  </a:cubicBezTo>
                  <a:cubicBezTo>
                    <a:pt x="2956" y="3411"/>
                    <a:pt x="2520" y="3648"/>
                    <a:pt x="2085" y="3648"/>
                  </a:cubicBezTo>
                  <a:cubicBezTo>
                    <a:pt x="1657" y="3648"/>
                    <a:pt x="1229" y="3419"/>
                    <a:pt x="1024" y="2958"/>
                  </a:cubicBezTo>
                  <a:lnTo>
                    <a:pt x="383" y="3283"/>
                  </a:lnTo>
                  <a:cubicBezTo>
                    <a:pt x="144" y="3398"/>
                    <a:pt x="0" y="3638"/>
                    <a:pt x="0" y="3905"/>
                  </a:cubicBezTo>
                  <a:lnTo>
                    <a:pt x="0" y="5743"/>
                  </a:lnTo>
                  <a:cubicBezTo>
                    <a:pt x="0" y="5867"/>
                    <a:pt x="106" y="5973"/>
                    <a:pt x="230" y="5973"/>
                  </a:cubicBezTo>
                  <a:lnTo>
                    <a:pt x="3015" y="5973"/>
                  </a:lnTo>
                  <a:cubicBezTo>
                    <a:pt x="3149" y="5973"/>
                    <a:pt x="3254" y="5867"/>
                    <a:pt x="3254" y="5743"/>
                  </a:cubicBezTo>
                  <a:lnTo>
                    <a:pt x="3254" y="4968"/>
                  </a:lnTo>
                  <a:cubicBezTo>
                    <a:pt x="3254" y="4719"/>
                    <a:pt x="3350" y="4480"/>
                    <a:pt x="3522" y="4307"/>
                  </a:cubicBezTo>
                  <a:lnTo>
                    <a:pt x="7197" y="632"/>
                  </a:lnTo>
                  <a:lnTo>
                    <a:pt x="6575" y="1"/>
                  </a:lnTo>
                  <a:close/>
                </a:path>
              </a:pathLst>
            </a:custGeom>
            <a:solidFill>
              <a:srgbClr val="BCC4C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7108;p102">
              <a:extLst>
                <a:ext uri="{FF2B5EF4-FFF2-40B4-BE49-F238E27FC236}">
                  <a16:creationId xmlns:a16="http://schemas.microsoft.com/office/drawing/2014/main" id="{58D4C961-50DA-C311-AD7E-91815E2B7A99}"/>
                </a:ext>
              </a:extLst>
            </p:cNvPr>
            <p:cNvSpPr/>
            <p:nvPr/>
          </p:nvSpPr>
          <p:spPr>
            <a:xfrm>
              <a:off x="7971976" y="4526792"/>
              <a:ext cx="39232" cy="21875"/>
            </a:xfrm>
            <a:custGeom>
              <a:avLst/>
              <a:gdLst/>
              <a:ahLst/>
              <a:cxnLst/>
              <a:rect l="l" t="t" r="r" b="b"/>
              <a:pathLst>
                <a:path w="1494" h="833" extrusionOk="0">
                  <a:moveTo>
                    <a:pt x="48" y="0"/>
                  </a:moveTo>
                  <a:lnTo>
                    <a:pt x="48" y="469"/>
                  </a:lnTo>
                  <a:cubicBezTo>
                    <a:pt x="48" y="536"/>
                    <a:pt x="39" y="613"/>
                    <a:pt x="0" y="670"/>
                  </a:cubicBezTo>
                  <a:cubicBezTo>
                    <a:pt x="240" y="775"/>
                    <a:pt x="488" y="833"/>
                    <a:pt x="747" y="833"/>
                  </a:cubicBezTo>
                  <a:cubicBezTo>
                    <a:pt x="1005" y="833"/>
                    <a:pt x="1264" y="775"/>
                    <a:pt x="1493" y="670"/>
                  </a:cubicBezTo>
                  <a:cubicBezTo>
                    <a:pt x="1465" y="613"/>
                    <a:pt x="1445" y="536"/>
                    <a:pt x="1445" y="469"/>
                  </a:cubicBezTo>
                  <a:lnTo>
                    <a:pt x="1445" y="0"/>
                  </a:lnTo>
                  <a:close/>
                </a:path>
              </a:pathLst>
            </a:custGeom>
            <a:solidFill>
              <a:srgbClr val="96ABBC"/>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7109;p102">
              <a:extLst>
                <a:ext uri="{FF2B5EF4-FFF2-40B4-BE49-F238E27FC236}">
                  <a16:creationId xmlns:a16="http://schemas.microsoft.com/office/drawing/2014/main" id="{FDF714C9-EFB8-DDF3-318F-CFFB30109102}"/>
                </a:ext>
              </a:extLst>
            </p:cNvPr>
            <p:cNvSpPr/>
            <p:nvPr/>
          </p:nvSpPr>
          <p:spPr>
            <a:xfrm>
              <a:off x="7954880" y="4476661"/>
              <a:ext cx="73160" cy="59952"/>
            </a:xfrm>
            <a:custGeom>
              <a:avLst/>
              <a:gdLst/>
              <a:ahLst/>
              <a:cxnLst/>
              <a:rect l="l" t="t" r="r" b="b"/>
              <a:pathLst>
                <a:path w="2786" h="2283" extrusionOk="0">
                  <a:moveTo>
                    <a:pt x="1074" y="1"/>
                  </a:moveTo>
                  <a:cubicBezTo>
                    <a:pt x="983" y="1"/>
                    <a:pt x="895" y="49"/>
                    <a:pt x="862" y="139"/>
                  </a:cubicBezTo>
                  <a:cubicBezTo>
                    <a:pt x="785" y="292"/>
                    <a:pt x="670" y="435"/>
                    <a:pt x="536" y="550"/>
                  </a:cubicBezTo>
                  <a:cubicBezTo>
                    <a:pt x="412" y="665"/>
                    <a:pt x="278" y="761"/>
                    <a:pt x="125" y="828"/>
                  </a:cubicBezTo>
                  <a:cubicBezTo>
                    <a:pt x="48" y="876"/>
                    <a:pt x="1" y="971"/>
                    <a:pt x="10" y="1067"/>
                  </a:cubicBezTo>
                  <a:cubicBezTo>
                    <a:pt x="96" y="1766"/>
                    <a:pt x="690" y="2282"/>
                    <a:pt x="1388" y="2282"/>
                  </a:cubicBezTo>
                  <a:cubicBezTo>
                    <a:pt x="2116" y="2282"/>
                    <a:pt x="2718" y="1727"/>
                    <a:pt x="2776" y="1000"/>
                  </a:cubicBezTo>
                  <a:cubicBezTo>
                    <a:pt x="2785" y="933"/>
                    <a:pt x="2747" y="866"/>
                    <a:pt x="2699" y="818"/>
                  </a:cubicBezTo>
                  <a:cubicBezTo>
                    <a:pt x="2240" y="435"/>
                    <a:pt x="1704" y="158"/>
                    <a:pt x="1120" y="5"/>
                  </a:cubicBezTo>
                  <a:cubicBezTo>
                    <a:pt x="1105" y="2"/>
                    <a:pt x="1090" y="1"/>
                    <a:pt x="1074" y="1"/>
                  </a:cubicBezTo>
                  <a:close/>
                </a:path>
              </a:pathLst>
            </a:custGeom>
            <a:solidFill>
              <a:srgbClr val="BECBD5"/>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7110;p102">
              <a:extLst>
                <a:ext uri="{FF2B5EF4-FFF2-40B4-BE49-F238E27FC236}">
                  <a16:creationId xmlns:a16="http://schemas.microsoft.com/office/drawing/2014/main" id="{2D4088D8-AEA2-A57F-7E7C-62D5D8ADCECE}"/>
                </a:ext>
              </a:extLst>
            </p:cNvPr>
            <p:cNvSpPr/>
            <p:nvPr/>
          </p:nvSpPr>
          <p:spPr>
            <a:xfrm>
              <a:off x="7954880" y="4476583"/>
              <a:ext cx="73423" cy="59531"/>
            </a:xfrm>
            <a:custGeom>
              <a:avLst/>
              <a:gdLst/>
              <a:ahLst/>
              <a:cxnLst/>
              <a:rect l="l" t="t" r="r" b="b"/>
              <a:pathLst>
                <a:path w="2796" h="2267" extrusionOk="0">
                  <a:moveTo>
                    <a:pt x="1065" y="0"/>
                  </a:moveTo>
                  <a:cubicBezTo>
                    <a:pt x="980" y="0"/>
                    <a:pt x="901" y="53"/>
                    <a:pt x="862" y="132"/>
                  </a:cubicBezTo>
                  <a:cubicBezTo>
                    <a:pt x="804" y="247"/>
                    <a:pt x="737" y="352"/>
                    <a:pt x="651" y="448"/>
                  </a:cubicBezTo>
                  <a:cubicBezTo>
                    <a:pt x="613" y="486"/>
                    <a:pt x="584" y="515"/>
                    <a:pt x="546" y="553"/>
                  </a:cubicBezTo>
                  <a:cubicBezTo>
                    <a:pt x="422" y="658"/>
                    <a:pt x="278" y="754"/>
                    <a:pt x="135" y="831"/>
                  </a:cubicBezTo>
                  <a:cubicBezTo>
                    <a:pt x="48" y="879"/>
                    <a:pt x="1" y="974"/>
                    <a:pt x="10" y="1070"/>
                  </a:cubicBezTo>
                  <a:cubicBezTo>
                    <a:pt x="96" y="1682"/>
                    <a:pt x="575" y="2171"/>
                    <a:pt x="1187" y="2266"/>
                  </a:cubicBezTo>
                  <a:cubicBezTo>
                    <a:pt x="871" y="2075"/>
                    <a:pt x="680" y="1730"/>
                    <a:pt x="699" y="1357"/>
                  </a:cubicBezTo>
                  <a:lnTo>
                    <a:pt x="699" y="1022"/>
                  </a:lnTo>
                  <a:cubicBezTo>
                    <a:pt x="757" y="984"/>
                    <a:pt x="804" y="946"/>
                    <a:pt x="862" y="907"/>
                  </a:cubicBezTo>
                  <a:cubicBezTo>
                    <a:pt x="986" y="792"/>
                    <a:pt x="1101" y="658"/>
                    <a:pt x="1187" y="515"/>
                  </a:cubicBezTo>
                  <a:cubicBezTo>
                    <a:pt x="1637" y="649"/>
                    <a:pt x="2049" y="879"/>
                    <a:pt x="2403" y="1175"/>
                  </a:cubicBezTo>
                  <a:cubicBezTo>
                    <a:pt x="2441" y="1214"/>
                    <a:pt x="2556" y="1309"/>
                    <a:pt x="2680" y="1434"/>
                  </a:cubicBezTo>
                  <a:cubicBezTo>
                    <a:pt x="2738" y="1300"/>
                    <a:pt x="2776" y="1156"/>
                    <a:pt x="2785" y="1013"/>
                  </a:cubicBezTo>
                  <a:cubicBezTo>
                    <a:pt x="2795" y="936"/>
                    <a:pt x="2757" y="859"/>
                    <a:pt x="2699" y="821"/>
                  </a:cubicBezTo>
                  <a:cubicBezTo>
                    <a:pt x="2240" y="429"/>
                    <a:pt x="1704" y="161"/>
                    <a:pt x="1120" y="8"/>
                  </a:cubicBezTo>
                  <a:cubicBezTo>
                    <a:pt x="1102" y="3"/>
                    <a:pt x="1083" y="0"/>
                    <a:pt x="1065" y="0"/>
                  </a:cubicBezTo>
                  <a:close/>
                </a:path>
              </a:pathLst>
            </a:custGeom>
            <a:solidFill>
              <a:srgbClr val="ACBDC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7111;p102">
              <a:extLst>
                <a:ext uri="{FF2B5EF4-FFF2-40B4-BE49-F238E27FC236}">
                  <a16:creationId xmlns:a16="http://schemas.microsoft.com/office/drawing/2014/main" id="{5BAD631A-16C3-6FF6-CA71-ABFC0A718CC2}"/>
                </a:ext>
              </a:extLst>
            </p:cNvPr>
            <p:cNvSpPr/>
            <p:nvPr/>
          </p:nvSpPr>
          <p:spPr>
            <a:xfrm>
              <a:off x="7936787" y="4566234"/>
              <a:ext cx="24396" cy="64363"/>
            </a:xfrm>
            <a:custGeom>
              <a:avLst/>
              <a:gdLst/>
              <a:ahLst/>
              <a:cxnLst/>
              <a:rect l="l" t="t" r="r" b="b"/>
              <a:pathLst>
                <a:path w="929" h="2451" extrusionOk="0">
                  <a:moveTo>
                    <a:pt x="106" y="1"/>
                  </a:moveTo>
                  <a:cubicBezTo>
                    <a:pt x="39" y="116"/>
                    <a:pt x="0" y="249"/>
                    <a:pt x="0" y="383"/>
                  </a:cubicBezTo>
                  <a:lnTo>
                    <a:pt x="0" y="2221"/>
                  </a:lnTo>
                  <a:cubicBezTo>
                    <a:pt x="0" y="2345"/>
                    <a:pt x="106" y="2451"/>
                    <a:pt x="230" y="2451"/>
                  </a:cubicBezTo>
                  <a:lnTo>
                    <a:pt x="929" y="2451"/>
                  </a:lnTo>
                  <a:lnTo>
                    <a:pt x="929" y="1207"/>
                  </a:lnTo>
                  <a:cubicBezTo>
                    <a:pt x="929" y="967"/>
                    <a:pt x="833" y="728"/>
                    <a:pt x="661" y="556"/>
                  </a:cubicBezTo>
                  <a:lnTo>
                    <a:pt x="106" y="1"/>
                  </a:lnTo>
                  <a:close/>
                </a:path>
              </a:pathLst>
            </a:custGeom>
            <a:solidFill>
              <a:srgbClr val="D2DBE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7112;p102">
              <a:extLst>
                <a:ext uri="{FF2B5EF4-FFF2-40B4-BE49-F238E27FC236}">
                  <a16:creationId xmlns:a16="http://schemas.microsoft.com/office/drawing/2014/main" id="{4D3DAD9C-D11E-1952-5ACF-D5B22D829F16}"/>
                </a:ext>
              </a:extLst>
            </p:cNvPr>
            <p:cNvSpPr/>
            <p:nvPr/>
          </p:nvSpPr>
          <p:spPr>
            <a:xfrm>
              <a:off x="8150150" y="4337799"/>
              <a:ext cx="109846" cy="109846"/>
            </a:xfrm>
            <a:custGeom>
              <a:avLst/>
              <a:gdLst/>
              <a:ahLst/>
              <a:cxnLst/>
              <a:rect l="l" t="t" r="r" b="b"/>
              <a:pathLst>
                <a:path w="4183" h="4183" extrusionOk="0">
                  <a:moveTo>
                    <a:pt x="2097" y="0"/>
                  </a:moveTo>
                  <a:cubicBezTo>
                    <a:pt x="939" y="0"/>
                    <a:pt x="1" y="929"/>
                    <a:pt x="1" y="2087"/>
                  </a:cubicBezTo>
                  <a:cubicBezTo>
                    <a:pt x="1" y="3245"/>
                    <a:pt x="939" y="4183"/>
                    <a:pt x="2097" y="4183"/>
                  </a:cubicBezTo>
                  <a:cubicBezTo>
                    <a:pt x="3255" y="4183"/>
                    <a:pt x="4183" y="3245"/>
                    <a:pt x="4183" y="2087"/>
                  </a:cubicBezTo>
                  <a:cubicBezTo>
                    <a:pt x="4183" y="929"/>
                    <a:pt x="3255" y="0"/>
                    <a:pt x="2097" y="0"/>
                  </a:cubicBezTo>
                  <a:close/>
                </a:path>
              </a:pathLst>
            </a:custGeom>
            <a:solidFill>
              <a:srgbClr val="657E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7113;p102">
              <a:extLst>
                <a:ext uri="{FF2B5EF4-FFF2-40B4-BE49-F238E27FC236}">
                  <a16:creationId xmlns:a16="http://schemas.microsoft.com/office/drawing/2014/main" id="{F259F51E-BB83-3B2F-E9CA-C4864E5E4E8C}"/>
                </a:ext>
              </a:extLst>
            </p:cNvPr>
            <p:cNvSpPr/>
            <p:nvPr/>
          </p:nvSpPr>
          <p:spPr>
            <a:xfrm>
              <a:off x="8168505" y="4355892"/>
              <a:ext cx="73397" cy="73397"/>
            </a:xfrm>
            <a:custGeom>
              <a:avLst/>
              <a:gdLst/>
              <a:ahLst/>
              <a:cxnLst/>
              <a:rect l="l" t="t" r="r" b="b"/>
              <a:pathLst>
                <a:path w="2795" h="2795" extrusionOk="0">
                  <a:moveTo>
                    <a:pt x="1398" y="0"/>
                  </a:moveTo>
                  <a:cubicBezTo>
                    <a:pt x="632" y="0"/>
                    <a:pt x="0" y="632"/>
                    <a:pt x="0" y="1398"/>
                  </a:cubicBezTo>
                  <a:cubicBezTo>
                    <a:pt x="0" y="2173"/>
                    <a:pt x="632" y="2795"/>
                    <a:pt x="1398" y="2795"/>
                  </a:cubicBezTo>
                  <a:cubicBezTo>
                    <a:pt x="2163" y="2795"/>
                    <a:pt x="2795" y="2173"/>
                    <a:pt x="2795" y="1398"/>
                  </a:cubicBezTo>
                  <a:cubicBezTo>
                    <a:pt x="2795" y="632"/>
                    <a:pt x="2163" y="0"/>
                    <a:pt x="1398" y="0"/>
                  </a:cubicBezTo>
                  <a:close/>
                </a:path>
              </a:pathLst>
            </a:custGeom>
            <a:solidFill>
              <a:srgbClr val="FFFFFF"/>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7114;p102">
              <a:extLst>
                <a:ext uri="{FF2B5EF4-FFF2-40B4-BE49-F238E27FC236}">
                  <a16:creationId xmlns:a16="http://schemas.microsoft.com/office/drawing/2014/main" id="{B21CDD1D-7AE3-58B2-B8F2-F9ECD54BECEE}"/>
                </a:ext>
              </a:extLst>
            </p:cNvPr>
            <p:cNvSpPr/>
            <p:nvPr/>
          </p:nvSpPr>
          <p:spPr>
            <a:xfrm>
              <a:off x="8022237" y="4473747"/>
              <a:ext cx="103569" cy="130460"/>
            </a:xfrm>
            <a:custGeom>
              <a:avLst/>
              <a:gdLst/>
              <a:ahLst/>
              <a:cxnLst/>
              <a:rect l="l" t="t" r="r" b="b"/>
              <a:pathLst>
                <a:path w="3944" h="4968" extrusionOk="0">
                  <a:moveTo>
                    <a:pt x="3321" y="1"/>
                  </a:moveTo>
                  <a:lnTo>
                    <a:pt x="680" y="2527"/>
                  </a:lnTo>
                  <a:cubicBezTo>
                    <a:pt x="469" y="2719"/>
                    <a:pt x="307" y="2958"/>
                    <a:pt x="192" y="3226"/>
                  </a:cubicBezTo>
                  <a:cubicBezTo>
                    <a:pt x="67" y="3504"/>
                    <a:pt x="0" y="3810"/>
                    <a:pt x="0" y="4116"/>
                  </a:cubicBezTo>
                  <a:lnTo>
                    <a:pt x="0" y="4968"/>
                  </a:lnTo>
                  <a:cubicBezTo>
                    <a:pt x="0" y="4719"/>
                    <a:pt x="96" y="4480"/>
                    <a:pt x="268" y="4307"/>
                  </a:cubicBezTo>
                  <a:lnTo>
                    <a:pt x="3943" y="632"/>
                  </a:lnTo>
                  <a:lnTo>
                    <a:pt x="3321" y="1"/>
                  </a:lnTo>
                  <a:close/>
                </a:path>
              </a:pathLst>
            </a:custGeom>
            <a:solidFill>
              <a:srgbClr val="D2DBE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7115;p102">
              <a:extLst>
                <a:ext uri="{FF2B5EF4-FFF2-40B4-BE49-F238E27FC236}">
                  <a16:creationId xmlns:a16="http://schemas.microsoft.com/office/drawing/2014/main" id="{C4FBCAD6-EF20-3819-E025-80250C3E61D1}"/>
                </a:ext>
              </a:extLst>
            </p:cNvPr>
            <p:cNvSpPr/>
            <p:nvPr/>
          </p:nvSpPr>
          <p:spPr>
            <a:xfrm>
              <a:off x="8186835" y="4374221"/>
              <a:ext cx="36738" cy="36738"/>
            </a:xfrm>
            <a:custGeom>
              <a:avLst/>
              <a:gdLst/>
              <a:ahLst/>
              <a:cxnLst/>
              <a:rect l="l" t="t" r="r" b="b"/>
              <a:pathLst>
                <a:path w="1399" h="1399" extrusionOk="0">
                  <a:moveTo>
                    <a:pt x="700" y="1"/>
                  </a:moveTo>
                  <a:cubicBezTo>
                    <a:pt x="317" y="1"/>
                    <a:pt x="1" y="317"/>
                    <a:pt x="1" y="700"/>
                  </a:cubicBezTo>
                  <a:cubicBezTo>
                    <a:pt x="1" y="1082"/>
                    <a:pt x="317" y="1398"/>
                    <a:pt x="700" y="1398"/>
                  </a:cubicBezTo>
                  <a:cubicBezTo>
                    <a:pt x="1082" y="1398"/>
                    <a:pt x="1398" y="1082"/>
                    <a:pt x="1398" y="700"/>
                  </a:cubicBezTo>
                  <a:cubicBezTo>
                    <a:pt x="1398" y="317"/>
                    <a:pt x="1082" y="1"/>
                    <a:pt x="700" y="1"/>
                  </a:cubicBezTo>
                  <a:close/>
                </a:path>
              </a:pathLst>
            </a:custGeom>
            <a:solidFill>
              <a:srgbClr val="657E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7116;p102">
              <a:extLst>
                <a:ext uri="{FF2B5EF4-FFF2-40B4-BE49-F238E27FC236}">
                  <a16:creationId xmlns:a16="http://schemas.microsoft.com/office/drawing/2014/main" id="{74C92435-FBD6-EECE-E5D4-078323E23938}"/>
                </a:ext>
              </a:extLst>
            </p:cNvPr>
            <p:cNvSpPr/>
            <p:nvPr/>
          </p:nvSpPr>
          <p:spPr>
            <a:xfrm>
              <a:off x="8196893" y="4319285"/>
              <a:ext cx="84111" cy="79594"/>
            </a:xfrm>
            <a:custGeom>
              <a:avLst/>
              <a:gdLst/>
              <a:ahLst/>
              <a:cxnLst/>
              <a:rect l="l" t="t" r="r" b="b"/>
              <a:pathLst>
                <a:path w="3203" h="3031" extrusionOk="0">
                  <a:moveTo>
                    <a:pt x="2873" y="0"/>
                  </a:moveTo>
                  <a:cubicBezTo>
                    <a:pt x="2818" y="0"/>
                    <a:pt x="2761" y="22"/>
                    <a:pt x="2709" y="74"/>
                  </a:cubicBezTo>
                  <a:lnTo>
                    <a:pt x="154" y="2629"/>
                  </a:lnTo>
                  <a:cubicBezTo>
                    <a:pt x="1" y="2772"/>
                    <a:pt x="106" y="3031"/>
                    <a:pt x="317" y="3031"/>
                  </a:cubicBezTo>
                  <a:cubicBezTo>
                    <a:pt x="374" y="3031"/>
                    <a:pt x="441" y="3002"/>
                    <a:pt x="479" y="2954"/>
                  </a:cubicBezTo>
                  <a:lnTo>
                    <a:pt x="3035" y="399"/>
                  </a:lnTo>
                  <a:cubicBezTo>
                    <a:pt x="3203" y="231"/>
                    <a:pt x="3052" y="0"/>
                    <a:pt x="2873" y="0"/>
                  </a:cubicBezTo>
                  <a:close/>
                </a:path>
              </a:pathLst>
            </a:custGeom>
            <a:solidFill>
              <a:srgbClr val="909FAD"/>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7117;p102">
              <a:extLst>
                <a:ext uri="{FF2B5EF4-FFF2-40B4-BE49-F238E27FC236}">
                  <a16:creationId xmlns:a16="http://schemas.microsoft.com/office/drawing/2014/main" id="{E74BBF32-E4FB-7DC1-426B-480BAF825855}"/>
                </a:ext>
              </a:extLst>
            </p:cNvPr>
            <p:cNvSpPr/>
            <p:nvPr/>
          </p:nvSpPr>
          <p:spPr>
            <a:xfrm>
              <a:off x="8243635" y="4322095"/>
              <a:ext cx="38734" cy="32063"/>
            </a:xfrm>
            <a:custGeom>
              <a:avLst/>
              <a:gdLst/>
              <a:ahLst/>
              <a:cxnLst/>
              <a:rect l="l" t="t" r="r" b="b"/>
              <a:pathLst>
                <a:path w="1475" h="1221" extrusionOk="0">
                  <a:moveTo>
                    <a:pt x="477" y="1"/>
                  </a:moveTo>
                  <a:cubicBezTo>
                    <a:pt x="286" y="1"/>
                    <a:pt x="97" y="107"/>
                    <a:pt x="1" y="292"/>
                  </a:cubicBezTo>
                  <a:lnTo>
                    <a:pt x="1" y="991"/>
                  </a:lnTo>
                  <a:cubicBezTo>
                    <a:pt x="1" y="1115"/>
                    <a:pt x="106" y="1220"/>
                    <a:pt x="240" y="1220"/>
                  </a:cubicBezTo>
                  <a:lnTo>
                    <a:pt x="939" y="1220"/>
                  </a:lnTo>
                  <a:cubicBezTo>
                    <a:pt x="1063" y="1220"/>
                    <a:pt x="1168" y="1115"/>
                    <a:pt x="1168" y="991"/>
                  </a:cubicBezTo>
                  <a:cubicBezTo>
                    <a:pt x="1475" y="991"/>
                    <a:pt x="1475" y="522"/>
                    <a:pt x="1168" y="522"/>
                  </a:cubicBezTo>
                  <a:lnTo>
                    <a:pt x="699" y="522"/>
                  </a:lnTo>
                  <a:lnTo>
                    <a:pt x="699" y="53"/>
                  </a:lnTo>
                  <a:cubicBezTo>
                    <a:pt x="629" y="17"/>
                    <a:pt x="553" y="1"/>
                    <a:pt x="477" y="1"/>
                  </a:cubicBezTo>
                  <a:close/>
                </a:path>
              </a:pathLst>
            </a:custGeom>
            <a:solidFill>
              <a:srgbClr val="657E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7118;p102">
              <a:extLst>
                <a:ext uri="{FF2B5EF4-FFF2-40B4-BE49-F238E27FC236}">
                  <a16:creationId xmlns:a16="http://schemas.microsoft.com/office/drawing/2014/main" id="{B387FBF8-0CC8-8938-64BB-DF049FF97B2D}"/>
                </a:ext>
              </a:extLst>
            </p:cNvPr>
            <p:cNvSpPr/>
            <p:nvPr/>
          </p:nvSpPr>
          <p:spPr>
            <a:xfrm>
              <a:off x="8217822" y="4319312"/>
              <a:ext cx="61291" cy="58245"/>
            </a:xfrm>
            <a:custGeom>
              <a:avLst/>
              <a:gdLst/>
              <a:ahLst/>
              <a:cxnLst/>
              <a:rect l="l" t="t" r="r" b="b"/>
              <a:pathLst>
                <a:path w="2334" h="2218" extrusionOk="0">
                  <a:moveTo>
                    <a:pt x="2075" y="1"/>
                  </a:moveTo>
                  <a:cubicBezTo>
                    <a:pt x="2015" y="1"/>
                    <a:pt x="1955" y="25"/>
                    <a:pt x="1912" y="73"/>
                  </a:cubicBezTo>
                  <a:lnTo>
                    <a:pt x="170" y="1814"/>
                  </a:lnTo>
                  <a:cubicBezTo>
                    <a:pt x="0" y="1985"/>
                    <a:pt x="156" y="2217"/>
                    <a:pt x="337" y="2217"/>
                  </a:cubicBezTo>
                  <a:cubicBezTo>
                    <a:pt x="390" y="2217"/>
                    <a:pt x="446" y="2197"/>
                    <a:pt x="496" y="2149"/>
                  </a:cubicBezTo>
                  <a:lnTo>
                    <a:pt x="2238" y="398"/>
                  </a:lnTo>
                  <a:cubicBezTo>
                    <a:pt x="2333" y="312"/>
                    <a:pt x="2333" y="159"/>
                    <a:pt x="2238" y="73"/>
                  </a:cubicBezTo>
                  <a:cubicBezTo>
                    <a:pt x="2194" y="25"/>
                    <a:pt x="2135" y="1"/>
                    <a:pt x="2075" y="1"/>
                  </a:cubicBezTo>
                  <a:close/>
                </a:path>
              </a:pathLst>
            </a:custGeom>
            <a:solidFill>
              <a:srgbClr val="4B637A"/>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6871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51FF8-4E76-D8B3-5BF0-4AAFB806A4CF}"/>
            </a:ext>
          </a:extLst>
        </p:cNvPr>
        <p:cNvGrpSpPr/>
        <p:nvPr/>
      </p:nvGrpSpPr>
      <p:grpSpPr>
        <a:xfrm>
          <a:off x="0" y="0"/>
          <a:ext cx="0" cy="0"/>
          <a:chOff x="0" y="0"/>
          <a:chExt cx="0" cy="0"/>
        </a:xfrm>
      </p:grpSpPr>
      <p:sp>
        <p:nvSpPr>
          <p:cNvPr id="245" name="Rectangle : coins arrondis 244">
            <a:extLst>
              <a:ext uri="{FF2B5EF4-FFF2-40B4-BE49-F238E27FC236}">
                <a16:creationId xmlns:a16="http://schemas.microsoft.com/office/drawing/2014/main" id="{004BDBF7-6D2F-6082-E24E-35F3155F1FCE}"/>
              </a:ext>
            </a:extLst>
          </p:cNvPr>
          <p:cNvSpPr/>
          <p:nvPr/>
        </p:nvSpPr>
        <p:spPr>
          <a:xfrm>
            <a:off x="6246486" y="1062047"/>
            <a:ext cx="5672814" cy="3562266"/>
          </a:xfrm>
          <a:prstGeom prst="roundRect">
            <a:avLst/>
          </a:prstGeom>
          <a:solidFill>
            <a:srgbClr val="1FB4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246" name="Rectangle 245">
            <a:extLst>
              <a:ext uri="{FF2B5EF4-FFF2-40B4-BE49-F238E27FC236}">
                <a16:creationId xmlns:a16="http://schemas.microsoft.com/office/drawing/2014/main" id="{753240A6-7EDB-ADB3-2597-D4F18D65748C}"/>
              </a:ext>
            </a:extLst>
          </p:cNvPr>
          <p:cNvSpPr/>
          <p:nvPr/>
        </p:nvSpPr>
        <p:spPr>
          <a:xfrm>
            <a:off x="6246486" y="1585038"/>
            <a:ext cx="5650529" cy="4425469"/>
          </a:xfrm>
          <a:prstGeom prst="rect">
            <a:avLst/>
          </a:prstGeom>
          <a:solidFill>
            <a:schemeClr val="bg1">
              <a:lumMod val="95000"/>
            </a:schemeClr>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241" name="Rectangle : coins arrondis 240">
            <a:extLst>
              <a:ext uri="{FF2B5EF4-FFF2-40B4-BE49-F238E27FC236}">
                <a16:creationId xmlns:a16="http://schemas.microsoft.com/office/drawing/2014/main" id="{072F225D-923A-458E-2EFD-BF5A2C838250}"/>
              </a:ext>
            </a:extLst>
          </p:cNvPr>
          <p:cNvSpPr/>
          <p:nvPr/>
        </p:nvSpPr>
        <p:spPr>
          <a:xfrm>
            <a:off x="294984" y="1062047"/>
            <a:ext cx="5650529" cy="3562266"/>
          </a:xfrm>
          <a:prstGeom prst="roundRect">
            <a:avLst/>
          </a:prstGeom>
          <a:solidFill>
            <a:srgbClr val="04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242" name="Rectangle 241">
            <a:extLst>
              <a:ext uri="{FF2B5EF4-FFF2-40B4-BE49-F238E27FC236}">
                <a16:creationId xmlns:a16="http://schemas.microsoft.com/office/drawing/2014/main" id="{EDAC8A4F-0A00-DD02-6A90-5DEF6583E1EC}"/>
              </a:ext>
            </a:extLst>
          </p:cNvPr>
          <p:cNvSpPr/>
          <p:nvPr/>
        </p:nvSpPr>
        <p:spPr>
          <a:xfrm>
            <a:off x="294984" y="1594386"/>
            <a:ext cx="5650529" cy="441612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34" name="ZoneTexte 33">
            <a:extLst>
              <a:ext uri="{FF2B5EF4-FFF2-40B4-BE49-F238E27FC236}">
                <a16:creationId xmlns:a16="http://schemas.microsoft.com/office/drawing/2014/main" id="{CEE99920-9506-0C85-A588-EF6CC3E7B384}"/>
              </a:ext>
            </a:extLst>
          </p:cNvPr>
          <p:cNvSpPr txBox="1"/>
          <p:nvPr/>
        </p:nvSpPr>
        <p:spPr>
          <a:xfrm>
            <a:off x="1266225" y="384273"/>
            <a:ext cx="9426072" cy="400110"/>
          </a:xfrm>
          <a:prstGeom prst="rect">
            <a:avLst/>
          </a:prstGeom>
          <a:noFill/>
        </p:spPr>
        <p:txBody>
          <a:bodyPr wrap="square" rtlCol="0">
            <a:spAutoFit/>
          </a:bodyPr>
          <a:lstStyle/>
          <a:p>
            <a:r>
              <a:rPr lang="fr-FR" sz="2000" b="1" dirty="0">
                <a:solidFill>
                  <a:srgbClr val="20B4D1"/>
                </a:solidFill>
                <a:latin typeface="Raleway" pitchFamily="2" charset="77"/>
              </a:rPr>
              <a:t>Bilan des activités réalisées durant l’année 2025 : </a:t>
            </a:r>
            <a:r>
              <a:rPr lang="fr-FR" sz="2000" b="1" dirty="0">
                <a:solidFill>
                  <a:srgbClr val="04445E"/>
                </a:solidFill>
                <a:latin typeface="Raleway" pitchFamily="2" charset="77"/>
              </a:rPr>
              <a:t>Acteurs publics</a:t>
            </a:r>
          </a:p>
        </p:txBody>
      </p:sp>
      <p:pic>
        <p:nvPicPr>
          <p:cNvPr id="37" name="object 7">
            <a:extLst>
              <a:ext uri="{FF2B5EF4-FFF2-40B4-BE49-F238E27FC236}">
                <a16:creationId xmlns:a16="http://schemas.microsoft.com/office/drawing/2014/main" id="{FE7FC91C-6253-22ED-3778-C687EED339BE}"/>
              </a:ext>
            </a:extLst>
          </p:cNvPr>
          <p:cNvPicPr/>
          <p:nvPr/>
        </p:nvPicPr>
        <p:blipFill>
          <a:blip r:embed="rId3" cstate="print">
            <a:extLst>
              <a:ext uri="{28A0092B-C50C-407E-A947-70E740481C1C}">
                <a14:useLocalDpi xmlns:a14="http://schemas.microsoft.com/office/drawing/2010/main"/>
              </a:ext>
            </a:extLst>
          </a:blip>
          <a:stretch>
            <a:fillRect/>
          </a:stretch>
        </p:blipFill>
        <p:spPr>
          <a:xfrm>
            <a:off x="10360801" y="6145306"/>
            <a:ext cx="1563547" cy="372879"/>
          </a:xfrm>
          <a:prstGeom prst="rect">
            <a:avLst/>
          </a:prstGeom>
        </p:spPr>
      </p:pic>
      <p:grpSp>
        <p:nvGrpSpPr>
          <p:cNvPr id="32" name="Groupe 31">
            <a:extLst>
              <a:ext uri="{FF2B5EF4-FFF2-40B4-BE49-F238E27FC236}">
                <a16:creationId xmlns:a16="http://schemas.microsoft.com/office/drawing/2014/main" id="{62D2B3B6-2B9F-881C-C34F-BD0BC7317BD9}"/>
              </a:ext>
            </a:extLst>
          </p:cNvPr>
          <p:cNvGrpSpPr/>
          <p:nvPr/>
        </p:nvGrpSpPr>
        <p:grpSpPr>
          <a:xfrm>
            <a:off x="626923" y="316545"/>
            <a:ext cx="567417" cy="567417"/>
            <a:chOff x="4900992" y="2306745"/>
            <a:chExt cx="567417" cy="567417"/>
          </a:xfrm>
        </p:grpSpPr>
        <p:sp>
          <p:nvSpPr>
            <p:cNvPr id="33" name="Ellipse 32">
              <a:extLst>
                <a:ext uri="{FF2B5EF4-FFF2-40B4-BE49-F238E27FC236}">
                  <a16:creationId xmlns:a16="http://schemas.microsoft.com/office/drawing/2014/main" id="{C073D9A6-4D4B-5492-4B35-1C081B8647BB}"/>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35" name="ZoneTexte 34">
              <a:extLst>
                <a:ext uri="{FF2B5EF4-FFF2-40B4-BE49-F238E27FC236}">
                  <a16:creationId xmlns:a16="http://schemas.microsoft.com/office/drawing/2014/main" id="{F7E035B5-A160-5A54-69B2-6474FECF1AE6}"/>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77"/>
                </a:rPr>
                <a:t>4</a:t>
              </a:r>
            </a:p>
          </p:txBody>
        </p:sp>
      </p:grpSp>
      <p:cxnSp>
        <p:nvCxnSpPr>
          <p:cNvPr id="31" name="Connecteur droit 30">
            <a:extLst>
              <a:ext uri="{FF2B5EF4-FFF2-40B4-BE49-F238E27FC236}">
                <a16:creationId xmlns:a16="http://schemas.microsoft.com/office/drawing/2014/main" id="{7EC7C12D-6228-FA85-6740-ACD30C4208B3}"/>
              </a:ext>
            </a:extLst>
          </p:cNvPr>
          <p:cNvCxnSpPr/>
          <p:nvPr/>
        </p:nvCxnSpPr>
        <p:spPr>
          <a:xfrm>
            <a:off x="545635" y="2420096"/>
            <a:ext cx="5068494" cy="0"/>
          </a:xfrm>
          <a:prstGeom prst="line">
            <a:avLst/>
          </a:prstGeom>
          <a:solidFill>
            <a:schemeClr val="bg1">
              <a:lumMod val="85000"/>
            </a:schemeClr>
          </a:solidFill>
        </p:spPr>
        <p:style>
          <a:lnRef idx="2">
            <a:schemeClr val="accent1"/>
          </a:lnRef>
          <a:fillRef idx="0">
            <a:schemeClr val="accent1"/>
          </a:fillRef>
          <a:effectRef idx="1">
            <a:schemeClr val="accent1"/>
          </a:effectRef>
          <a:fontRef idx="minor">
            <a:schemeClr val="tx1"/>
          </a:fontRef>
        </p:style>
      </p:cxnSp>
      <p:cxnSp>
        <p:nvCxnSpPr>
          <p:cNvPr id="36" name="Connecteur droit 35">
            <a:extLst>
              <a:ext uri="{FF2B5EF4-FFF2-40B4-BE49-F238E27FC236}">
                <a16:creationId xmlns:a16="http://schemas.microsoft.com/office/drawing/2014/main" id="{4E6613F7-5D5C-414A-8754-565BA7E42900}"/>
              </a:ext>
            </a:extLst>
          </p:cNvPr>
          <p:cNvCxnSpPr/>
          <p:nvPr/>
        </p:nvCxnSpPr>
        <p:spPr>
          <a:xfrm>
            <a:off x="497224" y="4128859"/>
            <a:ext cx="5068494" cy="0"/>
          </a:xfrm>
          <a:prstGeom prst="line">
            <a:avLst/>
          </a:prstGeom>
          <a:solidFill>
            <a:schemeClr val="bg1">
              <a:lumMod val="85000"/>
            </a:schemeClr>
          </a:solidFill>
        </p:spPr>
        <p:style>
          <a:lnRef idx="2">
            <a:schemeClr val="accent1"/>
          </a:lnRef>
          <a:fillRef idx="0">
            <a:schemeClr val="accent1"/>
          </a:fillRef>
          <a:effectRef idx="1">
            <a:schemeClr val="accent1"/>
          </a:effectRef>
          <a:fontRef idx="minor">
            <a:schemeClr val="tx1"/>
          </a:fontRef>
        </p:style>
      </p:cxnSp>
      <p:cxnSp>
        <p:nvCxnSpPr>
          <p:cNvPr id="39" name="Connecteur droit 38">
            <a:extLst>
              <a:ext uri="{FF2B5EF4-FFF2-40B4-BE49-F238E27FC236}">
                <a16:creationId xmlns:a16="http://schemas.microsoft.com/office/drawing/2014/main" id="{2BFF86FF-B50B-C127-1C81-D802DA6650CF}"/>
              </a:ext>
            </a:extLst>
          </p:cNvPr>
          <p:cNvCxnSpPr>
            <a:cxnSpLocks/>
          </p:cNvCxnSpPr>
          <p:nvPr/>
        </p:nvCxnSpPr>
        <p:spPr>
          <a:xfrm>
            <a:off x="3010786" y="2514858"/>
            <a:ext cx="0" cy="1336623"/>
          </a:xfrm>
          <a:prstGeom prst="line">
            <a:avLst/>
          </a:prstGeom>
          <a:solidFill>
            <a:schemeClr val="bg1">
              <a:lumMod val="85000"/>
            </a:schemeClr>
          </a:solidFill>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40CC559C-E5B1-0706-5550-B2C83CC40D54}"/>
              </a:ext>
            </a:extLst>
          </p:cNvPr>
          <p:cNvCxnSpPr>
            <a:cxnSpLocks/>
          </p:cNvCxnSpPr>
          <p:nvPr/>
        </p:nvCxnSpPr>
        <p:spPr>
          <a:xfrm>
            <a:off x="1560624" y="4812010"/>
            <a:ext cx="0" cy="872020"/>
          </a:xfrm>
          <a:prstGeom prst="line">
            <a:avLst/>
          </a:prstGeom>
          <a:solidFill>
            <a:schemeClr val="bg1">
              <a:lumMod val="85000"/>
            </a:schemeClr>
          </a:solidFill>
        </p:spPr>
        <p:style>
          <a:lnRef idx="2">
            <a:schemeClr val="accent1"/>
          </a:lnRef>
          <a:fillRef idx="0">
            <a:schemeClr val="accent1"/>
          </a:fillRef>
          <a:effectRef idx="1">
            <a:schemeClr val="accent1"/>
          </a:effectRef>
          <a:fontRef idx="minor">
            <a:schemeClr val="tx1"/>
          </a:fontRef>
        </p:style>
      </p:cxnSp>
      <p:cxnSp>
        <p:nvCxnSpPr>
          <p:cNvPr id="42" name="Connecteur droit 41">
            <a:extLst>
              <a:ext uri="{FF2B5EF4-FFF2-40B4-BE49-F238E27FC236}">
                <a16:creationId xmlns:a16="http://schemas.microsoft.com/office/drawing/2014/main" id="{3E94C5B2-11F9-26D8-7D30-3C336D8C56BB}"/>
              </a:ext>
            </a:extLst>
          </p:cNvPr>
          <p:cNvCxnSpPr>
            <a:cxnSpLocks/>
          </p:cNvCxnSpPr>
          <p:nvPr/>
        </p:nvCxnSpPr>
        <p:spPr>
          <a:xfrm>
            <a:off x="3031471" y="4794451"/>
            <a:ext cx="0" cy="872020"/>
          </a:xfrm>
          <a:prstGeom prst="line">
            <a:avLst/>
          </a:prstGeom>
          <a:solidFill>
            <a:schemeClr val="bg1">
              <a:lumMod val="85000"/>
            </a:schemeClr>
          </a:solidFill>
        </p:spPr>
        <p:style>
          <a:lnRef idx="2">
            <a:schemeClr val="accent1"/>
          </a:lnRef>
          <a:fillRef idx="0">
            <a:schemeClr val="accent1"/>
          </a:fillRef>
          <a:effectRef idx="1">
            <a:schemeClr val="accent1"/>
          </a:effectRef>
          <a:fontRef idx="minor">
            <a:schemeClr val="tx1"/>
          </a:fontRef>
        </p:style>
      </p:cxnSp>
      <p:cxnSp>
        <p:nvCxnSpPr>
          <p:cNvPr id="43" name="Connecteur droit 42">
            <a:extLst>
              <a:ext uri="{FF2B5EF4-FFF2-40B4-BE49-F238E27FC236}">
                <a16:creationId xmlns:a16="http://schemas.microsoft.com/office/drawing/2014/main" id="{F33D5A53-9807-A3D5-5C88-666BAF8610B1}"/>
              </a:ext>
            </a:extLst>
          </p:cNvPr>
          <p:cNvCxnSpPr>
            <a:cxnSpLocks/>
          </p:cNvCxnSpPr>
          <p:nvPr/>
        </p:nvCxnSpPr>
        <p:spPr>
          <a:xfrm>
            <a:off x="4480322" y="4811595"/>
            <a:ext cx="0" cy="872020"/>
          </a:xfrm>
          <a:prstGeom prst="line">
            <a:avLst/>
          </a:prstGeom>
          <a:solidFill>
            <a:schemeClr val="bg1">
              <a:lumMod val="85000"/>
            </a:schemeClr>
          </a:solidFill>
        </p:spPr>
        <p:style>
          <a:lnRef idx="2">
            <a:schemeClr val="accent1"/>
          </a:lnRef>
          <a:fillRef idx="0">
            <a:schemeClr val="accent1"/>
          </a:fillRef>
          <a:effectRef idx="1">
            <a:schemeClr val="accent1"/>
          </a:effectRef>
          <a:fontRef idx="minor">
            <a:schemeClr val="tx1"/>
          </a:fontRef>
        </p:style>
      </p:cxnSp>
      <p:sp>
        <p:nvSpPr>
          <p:cNvPr id="45" name="ZoneTexte 44">
            <a:extLst>
              <a:ext uri="{FF2B5EF4-FFF2-40B4-BE49-F238E27FC236}">
                <a16:creationId xmlns:a16="http://schemas.microsoft.com/office/drawing/2014/main" id="{896530AA-D746-83F3-B886-62ABB9100584}"/>
              </a:ext>
            </a:extLst>
          </p:cNvPr>
          <p:cNvSpPr txBox="1"/>
          <p:nvPr/>
        </p:nvSpPr>
        <p:spPr>
          <a:xfrm>
            <a:off x="1864836" y="1629047"/>
            <a:ext cx="2974791" cy="707886"/>
          </a:xfrm>
          <a:prstGeom prst="rect">
            <a:avLst/>
          </a:prstGeom>
          <a:noFill/>
        </p:spPr>
        <p:txBody>
          <a:bodyPr wrap="square" rtlCol="0">
            <a:spAutoFit/>
          </a:bodyPr>
          <a:lstStyle/>
          <a:p>
            <a:pPr algn="ctr"/>
            <a:r>
              <a:rPr lang="fr-FR" sz="1600" dirty="0">
                <a:latin typeface="Raleway" pitchFamily="2" charset="77"/>
              </a:rPr>
              <a:t>En 2025, l’AFA a ouvert </a:t>
            </a:r>
          </a:p>
          <a:p>
            <a:pPr algn="ctr"/>
            <a:r>
              <a:rPr lang="fr-FR" sz="2400" b="1" dirty="0">
                <a:solidFill>
                  <a:srgbClr val="04445E"/>
                </a:solidFill>
                <a:latin typeface="Raleway" pitchFamily="2" charset="77"/>
              </a:rPr>
              <a:t>18</a:t>
            </a:r>
            <a:r>
              <a:rPr lang="fr-FR" sz="1600" dirty="0">
                <a:latin typeface="Raleway" pitchFamily="2" charset="77"/>
              </a:rPr>
              <a:t> nouveaux contrôles </a:t>
            </a:r>
          </a:p>
        </p:txBody>
      </p:sp>
      <p:grpSp>
        <p:nvGrpSpPr>
          <p:cNvPr id="46" name="Google Shape;15539;p102">
            <a:extLst>
              <a:ext uri="{FF2B5EF4-FFF2-40B4-BE49-F238E27FC236}">
                <a16:creationId xmlns:a16="http://schemas.microsoft.com/office/drawing/2014/main" id="{5153E22A-5474-DE40-2CE5-CD1CE115E202}"/>
              </a:ext>
            </a:extLst>
          </p:cNvPr>
          <p:cNvGrpSpPr/>
          <p:nvPr/>
        </p:nvGrpSpPr>
        <p:grpSpPr>
          <a:xfrm>
            <a:off x="3156549" y="2676438"/>
            <a:ext cx="778676" cy="646001"/>
            <a:chOff x="1340249" y="4301533"/>
            <a:chExt cx="311890" cy="304695"/>
          </a:xfrm>
          <a:solidFill>
            <a:schemeClr val="bg1">
              <a:lumMod val="85000"/>
            </a:schemeClr>
          </a:solidFill>
        </p:grpSpPr>
        <p:sp>
          <p:nvSpPr>
            <p:cNvPr id="47" name="Google Shape;15540;p102">
              <a:extLst>
                <a:ext uri="{FF2B5EF4-FFF2-40B4-BE49-F238E27FC236}">
                  <a16:creationId xmlns:a16="http://schemas.microsoft.com/office/drawing/2014/main" id="{DCBF6A19-25BE-26DA-D82E-5051412F818B}"/>
                </a:ext>
              </a:extLst>
            </p:cNvPr>
            <p:cNvSpPr/>
            <p:nvPr/>
          </p:nvSpPr>
          <p:spPr>
            <a:xfrm>
              <a:off x="1407081" y="4404893"/>
              <a:ext cx="182481" cy="165149"/>
            </a:xfrm>
            <a:custGeom>
              <a:avLst/>
              <a:gdLst/>
              <a:ahLst/>
              <a:cxnLst/>
              <a:rect l="l" t="t" r="r" b="b"/>
              <a:pathLst>
                <a:path w="6949" h="6289" extrusionOk="0">
                  <a:moveTo>
                    <a:pt x="1" y="1"/>
                  </a:moveTo>
                  <a:lnTo>
                    <a:pt x="1" y="6288"/>
                  </a:lnTo>
                  <a:lnTo>
                    <a:pt x="6949" y="6288"/>
                  </a:lnTo>
                  <a:lnTo>
                    <a:pt x="6949"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48" name="Google Shape;15541;p102">
              <a:extLst>
                <a:ext uri="{FF2B5EF4-FFF2-40B4-BE49-F238E27FC236}">
                  <a16:creationId xmlns:a16="http://schemas.microsoft.com/office/drawing/2014/main" id="{78EF58AA-BBCE-D0D3-AAD2-707D226896A1}"/>
                </a:ext>
              </a:extLst>
            </p:cNvPr>
            <p:cNvSpPr/>
            <p:nvPr/>
          </p:nvSpPr>
          <p:spPr>
            <a:xfrm>
              <a:off x="1369896" y="4301533"/>
              <a:ext cx="252359" cy="82772"/>
            </a:xfrm>
            <a:custGeom>
              <a:avLst/>
              <a:gdLst/>
              <a:ahLst/>
              <a:cxnLst/>
              <a:rect l="l" t="t" r="r" b="b"/>
              <a:pathLst>
                <a:path w="9610" h="3152" extrusionOk="0">
                  <a:moveTo>
                    <a:pt x="4814" y="1"/>
                  </a:moveTo>
                  <a:cubicBezTo>
                    <a:pt x="4790" y="1"/>
                    <a:pt x="4767" y="8"/>
                    <a:pt x="4747" y="22"/>
                  </a:cubicBezTo>
                  <a:lnTo>
                    <a:pt x="1" y="2779"/>
                  </a:lnTo>
                  <a:lnTo>
                    <a:pt x="355" y="3152"/>
                  </a:lnTo>
                  <a:lnTo>
                    <a:pt x="9274" y="3152"/>
                  </a:lnTo>
                  <a:lnTo>
                    <a:pt x="9609" y="2788"/>
                  </a:lnTo>
                  <a:lnTo>
                    <a:pt x="4881" y="22"/>
                  </a:lnTo>
                  <a:cubicBezTo>
                    <a:pt x="4862" y="8"/>
                    <a:pt x="4838" y="1"/>
                    <a:pt x="4814"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49" name="Google Shape;15542;p102">
              <a:extLst>
                <a:ext uri="{FF2B5EF4-FFF2-40B4-BE49-F238E27FC236}">
                  <a16:creationId xmlns:a16="http://schemas.microsoft.com/office/drawing/2014/main" id="{D30C1DD3-5F15-DB75-5A10-9133E276C637}"/>
                </a:ext>
              </a:extLst>
            </p:cNvPr>
            <p:cNvSpPr/>
            <p:nvPr/>
          </p:nvSpPr>
          <p:spPr>
            <a:xfrm>
              <a:off x="1400805" y="4322830"/>
              <a:ext cx="190516" cy="62499"/>
            </a:xfrm>
            <a:custGeom>
              <a:avLst/>
              <a:gdLst/>
              <a:ahLst/>
              <a:cxnLst/>
              <a:rect l="l" t="t" r="r" b="b"/>
              <a:pathLst>
                <a:path w="7255" h="2380" extrusionOk="0">
                  <a:moveTo>
                    <a:pt x="3637" y="1"/>
                  </a:moveTo>
                  <a:cubicBezTo>
                    <a:pt x="3621" y="1"/>
                    <a:pt x="3604" y="6"/>
                    <a:pt x="3590" y="15"/>
                  </a:cubicBezTo>
                  <a:lnTo>
                    <a:pt x="1" y="2092"/>
                  </a:lnTo>
                  <a:lnTo>
                    <a:pt x="269" y="2379"/>
                  </a:lnTo>
                  <a:lnTo>
                    <a:pt x="7006" y="2379"/>
                  </a:lnTo>
                  <a:lnTo>
                    <a:pt x="7255" y="2102"/>
                  </a:lnTo>
                  <a:lnTo>
                    <a:pt x="3685" y="15"/>
                  </a:lnTo>
                  <a:cubicBezTo>
                    <a:pt x="3671" y="6"/>
                    <a:pt x="3654" y="1"/>
                    <a:pt x="3637"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0" name="Google Shape;15543;p102">
              <a:extLst>
                <a:ext uri="{FF2B5EF4-FFF2-40B4-BE49-F238E27FC236}">
                  <a16:creationId xmlns:a16="http://schemas.microsoft.com/office/drawing/2014/main" id="{2212E5EC-DD98-E4DB-EFF4-DD491EAFBE6D}"/>
                </a:ext>
              </a:extLst>
            </p:cNvPr>
            <p:cNvSpPr/>
            <p:nvPr/>
          </p:nvSpPr>
          <p:spPr>
            <a:xfrm>
              <a:off x="1367874" y="4373985"/>
              <a:ext cx="256376" cy="30934"/>
            </a:xfrm>
            <a:custGeom>
              <a:avLst/>
              <a:gdLst/>
              <a:ahLst/>
              <a:cxnLst/>
              <a:rect l="l" t="t" r="r" b="b"/>
              <a:pathLst>
                <a:path w="9763" h="1178" extrusionOk="0">
                  <a:moveTo>
                    <a:pt x="164" y="0"/>
                  </a:moveTo>
                  <a:cubicBezTo>
                    <a:pt x="68" y="0"/>
                    <a:pt x="1" y="77"/>
                    <a:pt x="1" y="163"/>
                  </a:cubicBezTo>
                  <a:lnTo>
                    <a:pt x="1" y="1015"/>
                  </a:lnTo>
                  <a:cubicBezTo>
                    <a:pt x="1" y="1111"/>
                    <a:pt x="68" y="1178"/>
                    <a:pt x="164" y="1178"/>
                  </a:cubicBezTo>
                  <a:lnTo>
                    <a:pt x="9600" y="1178"/>
                  </a:lnTo>
                  <a:cubicBezTo>
                    <a:pt x="9696" y="1178"/>
                    <a:pt x="9763" y="1111"/>
                    <a:pt x="9763" y="1015"/>
                  </a:cubicBezTo>
                  <a:lnTo>
                    <a:pt x="9763" y="163"/>
                  </a:lnTo>
                  <a:cubicBezTo>
                    <a:pt x="9763" y="77"/>
                    <a:pt x="9696" y="0"/>
                    <a:pt x="9600"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1" name="Google Shape;15544;p102">
              <a:extLst>
                <a:ext uri="{FF2B5EF4-FFF2-40B4-BE49-F238E27FC236}">
                  <a16:creationId xmlns:a16="http://schemas.microsoft.com/office/drawing/2014/main" id="{3AAEBBC5-6E9D-8ABE-6A29-2A2E1C5797A9}"/>
                </a:ext>
              </a:extLst>
            </p:cNvPr>
            <p:cNvSpPr/>
            <p:nvPr/>
          </p:nvSpPr>
          <p:spPr>
            <a:xfrm>
              <a:off x="1407081" y="4404893"/>
              <a:ext cx="182481" cy="160370"/>
            </a:xfrm>
            <a:custGeom>
              <a:avLst/>
              <a:gdLst/>
              <a:ahLst/>
              <a:cxnLst/>
              <a:rect l="l" t="t" r="r" b="b"/>
              <a:pathLst>
                <a:path w="6949" h="6107" extrusionOk="0">
                  <a:moveTo>
                    <a:pt x="1" y="1"/>
                  </a:moveTo>
                  <a:lnTo>
                    <a:pt x="1" y="1025"/>
                  </a:lnTo>
                  <a:lnTo>
                    <a:pt x="4020" y="1025"/>
                  </a:lnTo>
                  <a:cubicBezTo>
                    <a:pt x="5504" y="1025"/>
                    <a:pt x="6710" y="2230"/>
                    <a:pt x="6710" y="3714"/>
                  </a:cubicBezTo>
                  <a:lnTo>
                    <a:pt x="6710" y="6106"/>
                  </a:lnTo>
                  <a:lnTo>
                    <a:pt x="6949" y="6106"/>
                  </a:lnTo>
                  <a:lnTo>
                    <a:pt x="6949"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2" name="Google Shape;15545;p102">
              <a:extLst>
                <a:ext uri="{FF2B5EF4-FFF2-40B4-BE49-F238E27FC236}">
                  <a16:creationId xmlns:a16="http://schemas.microsoft.com/office/drawing/2014/main" id="{1CDCA20C-A2E9-D396-B924-BB8DD2DA37BC}"/>
                </a:ext>
              </a:extLst>
            </p:cNvPr>
            <p:cNvSpPr/>
            <p:nvPr/>
          </p:nvSpPr>
          <p:spPr>
            <a:xfrm>
              <a:off x="1373573" y="4404893"/>
              <a:ext cx="65965" cy="146032"/>
            </a:xfrm>
            <a:custGeom>
              <a:avLst/>
              <a:gdLst/>
              <a:ahLst/>
              <a:cxnLst/>
              <a:rect l="l" t="t" r="r" b="b"/>
              <a:pathLst>
                <a:path w="2512" h="5561" extrusionOk="0">
                  <a:moveTo>
                    <a:pt x="358" y="1"/>
                  </a:moveTo>
                  <a:cubicBezTo>
                    <a:pt x="176" y="1"/>
                    <a:pt x="23" y="144"/>
                    <a:pt x="14" y="326"/>
                  </a:cubicBezTo>
                  <a:cubicBezTo>
                    <a:pt x="1" y="539"/>
                    <a:pt x="175" y="683"/>
                    <a:pt x="355" y="683"/>
                  </a:cubicBezTo>
                  <a:cubicBezTo>
                    <a:pt x="441" y="683"/>
                    <a:pt x="529" y="649"/>
                    <a:pt x="597" y="575"/>
                  </a:cubicBezTo>
                  <a:cubicBezTo>
                    <a:pt x="610" y="566"/>
                    <a:pt x="624" y="561"/>
                    <a:pt x="638" y="561"/>
                  </a:cubicBezTo>
                  <a:cubicBezTo>
                    <a:pt x="667" y="561"/>
                    <a:pt x="693" y="581"/>
                    <a:pt x="693" y="613"/>
                  </a:cubicBezTo>
                  <a:lnTo>
                    <a:pt x="693" y="5561"/>
                  </a:lnTo>
                  <a:lnTo>
                    <a:pt x="1708" y="5561"/>
                  </a:lnTo>
                  <a:lnTo>
                    <a:pt x="1708" y="613"/>
                  </a:lnTo>
                  <a:cubicBezTo>
                    <a:pt x="1708" y="581"/>
                    <a:pt x="1734" y="561"/>
                    <a:pt x="1763" y="561"/>
                  </a:cubicBezTo>
                  <a:cubicBezTo>
                    <a:pt x="1777" y="561"/>
                    <a:pt x="1791" y="566"/>
                    <a:pt x="1803" y="575"/>
                  </a:cubicBezTo>
                  <a:cubicBezTo>
                    <a:pt x="1856" y="636"/>
                    <a:pt x="1940" y="681"/>
                    <a:pt x="2028" y="681"/>
                  </a:cubicBezTo>
                  <a:cubicBezTo>
                    <a:pt x="2036" y="681"/>
                    <a:pt x="2044" y="681"/>
                    <a:pt x="2052" y="680"/>
                  </a:cubicBezTo>
                  <a:cubicBezTo>
                    <a:pt x="2511" y="680"/>
                    <a:pt x="2511" y="1"/>
                    <a:pt x="2052"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3" name="Google Shape;15546;p102">
              <a:extLst>
                <a:ext uri="{FF2B5EF4-FFF2-40B4-BE49-F238E27FC236}">
                  <a16:creationId xmlns:a16="http://schemas.microsoft.com/office/drawing/2014/main" id="{E89FC14E-D7CC-9E6D-BA96-B1137B991892}"/>
                </a:ext>
              </a:extLst>
            </p:cNvPr>
            <p:cNvSpPr/>
            <p:nvPr/>
          </p:nvSpPr>
          <p:spPr>
            <a:xfrm>
              <a:off x="1387753" y="4550898"/>
              <a:ext cx="34689" cy="17883"/>
            </a:xfrm>
            <a:custGeom>
              <a:avLst/>
              <a:gdLst/>
              <a:ahLst/>
              <a:cxnLst/>
              <a:rect l="l" t="t" r="r" b="b"/>
              <a:pathLst>
                <a:path w="1321" h="681" extrusionOk="0">
                  <a:moveTo>
                    <a:pt x="134" y="1"/>
                  </a:moveTo>
                  <a:cubicBezTo>
                    <a:pt x="57" y="1"/>
                    <a:pt x="0" y="58"/>
                    <a:pt x="0" y="135"/>
                  </a:cubicBezTo>
                  <a:lnTo>
                    <a:pt x="0" y="680"/>
                  </a:lnTo>
                  <a:lnTo>
                    <a:pt x="1321" y="680"/>
                  </a:lnTo>
                  <a:lnTo>
                    <a:pt x="1321" y="135"/>
                  </a:lnTo>
                  <a:cubicBezTo>
                    <a:pt x="1321" y="58"/>
                    <a:pt x="1263" y="1"/>
                    <a:pt x="1196"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4" name="Google Shape;15547;p102">
              <a:extLst>
                <a:ext uri="{FF2B5EF4-FFF2-40B4-BE49-F238E27FC236}">
                  <a16:creationId xmlns:a16="http://schemas.microsoft.com/office/drawing/2014/main" id="{FA7726BD-A059-56CD-6E3D-C6CF77702420}"/>
                </a:ext>
              </a:extLst>
            </p:cNvPr>
            <p:cNvSpPr/>
            <p:nvPr/>
          </p:nvSpPr>
          <p:spPr>
            <a:xfrm>
              <a:off x="1466323" y="4404893"/>
              <a:ext cx="65939" cy="146032"/>
            </a:xfrm>
            <a:custGeom>
              <a:avLst/>
              <a:gdLst/>
              <a:ahLst/>
              <a:cxnLst/>
              <a:rect l="l" t="t" r="r" b="b"/>
              <a:pathLst>
                <a:path w="2511" h="5561" extrusionOk="0">
                  <a:moveTo>
                    <a:pt x="358" y="1"/>
                  </a:moveTo>
                  <a:cubicBezTo>
                    <a:pt x="176" y="1"/>
                    <a:pt x="23" y="144"/>
                    <a:pt x="13" y="326"/>
                  </a:cubicBezTo>
                  <a:cubicBezTo>
                    <a:pt x="0" y="539"/>
                    <a:pt x="175" y="683"/>
                    <a:pt x="354" y="683"/>
                  </a:cubicBezTo>
                  <a:cubicBezTo>
                    <a:pt x="441" y="683"/>
                    <a:pt x="528" y="649"/>
                    <a:pt x="597" y="575"/>
                  </a:cubicBezTo>
                  <a:cubicBezTo>
                    <a:pt x="609" y="566"/>
                    <a:pt x="622" y="561"/>
                    <a:pt x="635" y="561"/>
                  </a:cubicBezTo>
                  <a:cubicBezTo>
                    <a:pt x="662" y="561"/>
                    <a:pt x="686" y="581"/>
                    <a:pt x="693" y="613"/>
                  </a:cubicBezTo>
                  <a:lnTo>
                    <a:pt x="693" y="5561"/>
                  </a:lnTo>
                  <a:lnTo>
                    <a:pt x="1707" y="5561"/>
                  </a:lnTo>
                  <a:lnTo>
                    <a:pt x="1707" y="613"/>
                  </a:lnTo>
                  <a:cubicBezTo>
                    <a:pt x="1707" y="581"/>
                    <a:pt x="1734" y="561"/>
                    <a:pt x="1763" y="561"/>
                  </a:cubicBezTo>
                  <a:cubicBezTo>
                    <a:pt x="1776" y="561"/>
                    <a:pt x="1790" y="566"/>
                    <a:pt x="1803" y="575"/>
                  </a:cubicBezTo>
                  <a:cubicBezTo>
                    <a:pt x="1855" y="636"/>
                    <a:pt x="1940" y="681"/>
                    <a:pt x="2027" y="681"/>
                  </a:cubicBezTo>
                  <a:cubicBezTo>
                    <a:pt x="2035" y="681"/>
                    <a:pt x="2043" y="681"/>
                    <a:pt x="2052" y="680"/>
                  </a:cubicBezTo>
                  <a:cubicBezTo>
                    <a:pt x="2511" y="680"/>
                    <a:pt x="2511" y="1"/>
                    <a:pt x="2052"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5" name="Google Shape;15548;p102">
              <a:extLst>
                <a:ext uri="{FF2B5EF4-FFF2-40B4-BE49-F238E27FC236}">
                  <a16:creationId xmlns:a16="http://schemas.microsoft.com/office/drawing/2014/main" id="{AF652CB0-1983-F5AA-CB1F-34EA914B0B93}"/>
                </a:ext>
              </a:extLst>
            </p:cNvPr>
            <p:cNvSpPr/>
            <p:nvPr/>
          </p:nvSpPr>
          <p:spPr>
            <a:xfrm>
              <a:off x="1480477" y="4550898"/>
              <a:ext cx="34716" cy="17883"/>
            </a:xfrm>
            <a:custGeom>
              <a:avLst/>
              <a:gdLst/>
              <a:ahLst/>
              <a:cxnLst/>
              <a:rect l="l" t="t" r="r" b="b"/>
              <a:pathLst>
                <a:path w="1322" h="681" extrusionOk="0">
                  <a:moveTo>
                    <a:pt x="125" y="1"/>
                  </a:moveTo>
                  <a:cubicBezTo>
                    <a:pt x="58" y="1"/>
                    <a:pt x="0" y="58"/>
                    <a:pt x="0" y="135"/>
                  </a:cubicBezTo>
                  <a:lnTo>
                    <a:pt x="0" y="680"/>
                  </a:lnTo>
                  <a:lnTo>
                    <a:pt x="1321" y="680"/>
                  </a:lnTo>
                  <a:lnTo>
                    <a:pt x="1321" y="135"/>
                  </a:lnTo>
                  <a:cubicBezTo>
                    <a:pt x="1321" y="58"/>
                    <a:pt x="1264" y="1"/>
                    <a:pt x="1197"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6" name="Google Shape;15549;p102">
              <a:extLst>
                <a:ext uri="{FF2B5EF4-FFF2-40B4-BE49-F238E27FC236}">
                  <a16:creationId xmlns:a16="http://schemas.microsoft.com/office/drawing/2014/main" id="{CF0A5709-64FA-2A9C-25AD-E30C120248E4}"/>
                </a:ext>
              </a:extLst>
            </p:cNvPr>
            <p:cNvSpPr/>
            <p:nvPr/>
          </p:nvSpPr>
          <p:spPr>
            <a:xfrm>
              <a:off x="1559047" y="4404893"/>
              <a:ext cx="65703" cy="146032"/>
            </a:xfrm>
            <a:custGeom>
              <a:avLst/>
              <a:gdLst/>
              <a:ahLst/>
              <a:cxnLst/>
              <a:rect l="l" t="t" r="r" b="b"/>
              <a:pathLst>
                <a:path w="2502" h="5561" extrusionOk="0">
                  <a:moveTo>
                    <a:pt x="358" y="1"/>
                  </a:moveTo>
                  <a:cubicBezTo>
                    <a:pt x="176" y="1"/>
                    <a:pt x="23" y="144"/>
                    <a:pt x="14" y="326"/>
                  </a:cubicBezTo>
                  <a:cubicBezTo>
                    <a:pt x="1" y="539"/>
                    <a:pt x="175" y="683"/>
                    <a:pt x="355" y="683"/>
                  </a:cubicBezTo>
                  <a:cubicBezTo>
                    <a:pt x="441" y="683"/>
                    <a:pt x="529" y="649"/>
                    <a:pt x="597" y="575"/>
                  </a:cubicBezTo>
                  <a:cubicBezTo>
                    <a:pt x="607" y="566"/>
                    <a:pt x="619" y="561"/>
                    <a:pt x="631" y="561"/>
                  </a:cubicBezTo>
                  <a:cubicBezTo>
                    <a:pt x="657" y="561"/>
                    <a:pt x="683" y="581"/>
                    <a:pt x="683" y="613"/>
                  </a:cubicBezTo>
                  <a:lnTo>
                    <a:pt x="683" y="5561"/>
                  </a:lnTo>
                  <a:lnTo>
                    <a:pt x="1707" y="5561"/>
                  </a:lnTo>
                  <a:lnTo>
                    <a:pt x="1707" y="613"/>
                  </a:lnTo>
                  <a:cubicBezTo>
                    <a:pt x="1707" y="581"/>
                    <a:pt x="1734" y="561"/>
                    <a:pt x="1760" y="561"/>
                  </a:cubicBezTo>
                  <a:cubicBezTo>
                    <a:pt x="1772" y="561"/>
                    <a:pt x="1784" y="566"/>
                    <a:pt x="1794" y="575"/>
                  </a:cubicBezTo>
                  <a:cubicBezTo>
                    <a:pt x="1855" y="636"/>
                    <a:pt x="1940" y="681"/>
                    <a:pt x="2027" y="681"/>
                  </a:cubicBezTo>
                  <a:cubicBezTo>
                    <a:pt x="2036" y="681"/>
                    <a:pt x="2044" y="681"/>
                    <a:pt x="2052" y="680"/>
                  </a:cubicBezTo>
                  <a:cubicBezTo>
                    <a:pt x="2502" y="680"/>
                    <a:pt x="2502" y="1"/>
                    <a:pt x="2052"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7" name="Google Shape;15550;p102">
              <a:extLst>
                <a:ext uri="{FF2B5EF4-FFF2-40B4-BE49-F238E27FC236}">
                  <a16:creationId xmlns:a16="http://schemas.microsoft.com/office/drawing/2014/main" id="{2851845B-842C-EC33-DE55-C05D37A7344E}"/>
                </a:ext>
              </a:extLst>
            </p:cNvPr>
            <p:cNvSpPr/>
            <p:nvPr/>
          </p:nvSpPr>
          <p:spPr>
            <a:xfrm>
              <a:off x="1572965" y="4550898"/>
              <a:ext cx="34952" cy="17883"/>
            </a:xfrm>
            <a:custGeom>
              <a:avLst/>
              <a:gdLst/>
              <a:ahLst/>
              <a:cxnLst/>
              <a:rect l="l" t="t" r="r" b="b"/>
              <a:pathLst>
                <a:path w="1331" h="681" extrusionOk="0">
                  <a:moveTo>
                    <a:pt x="134" y="1"/>
                  </a:moveTo>
                  <a:cubicBezTo>
                    <a:pt x="67" y="1"/>
                    <a:pt x="0" y="58"/>
                    <a:pt x="10" y="135"/>
                  </a:cubicBezTo>
                  <a:lnTo>
                    <a:pt x="10" y="680"/>
                  </a:lnTo>
                  <a:lnTo>
                    <a:pt x="1331" y="680"/>
                  </a:lnTo>
                  <a:lnTo>
                    <a:pt x="1331" y="135"/>
                  </a:lnTo>
                  <a:cubicBezTo>
                    <a:pt x="1331" y="58"/>
                    <a:pt x="1273" y="1"/>
                    <a:pt x="1197"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8" name="Google Shape;15551;p102">
              <a:extLst>
                <a:ext uri="{FF2B5EF4-FFF2-40B4-BE49-F238E27FC236}">
                  <a16:creationId xmlns:a16="http://schemas.microsoft.com/office/drawing/2014/main" id="{496DB8E4-9C8C-77DE-132E-13A15903674C}"/>
                </a:ext>
              </a:extLst>
            </p:cNvPr>
            <p:cNvSpPr/>
            <p:nvPr/>
          </p:nvSpPr>
          <p:spPr>
            <a:xfrm>
              <a:off x="1369135" y="4564974"/>
              <a:ext cx="254118" cy="21638"/>
            </a:xfrm>
            <a:custGeom>
              <a:avLst/>
              <a:gdLst/>
              <a:ahLst/>
              <a:cxnLst/>
              <a:rect l="l" t="t" r="r" b="b"/>
              <a:pathLst>
                <a:path w="9677" h="824" extrusionOk="0">
                  <a:moveTo>
                    <a:pt x="326" y="1"/>
                  </a:moveTo>
                  <a:cubicBezTo>
                    <a:pt x="144" y="1"/>
                    <a:pt x="1" y="154"/>
                    <a:pt x="1" y="336"/>
                  </a:cubicBezTo>
                  <a:lnTo>
                    <a:pt x="1" y="824"/>
                  </a:lnTo>
                  <a:lnTo>
                    <a:pt x="9667" y="824"/>
                  </a:lnTo>
                  <a:lnTo>
                    <a:pt x="9667" y="336"/>
                  </a:lnTo>
                  <a:cubicBezTo>
                    <a:pt x="9676" y="154"/>
                    <a:pt x="9523" y="1"/>
                    <a:pt x="9341"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59" name="Google Shape;15552;p102">
              <a:extLst>
                <a:ext uri="{FF2B5EF4-FFF2-40B4-BE49-F238E27FC236}">
                  <a16:creationId xmlns:a16="http://schemas.microsoft.com/office/drawing/2014/main" id="{7D3B96BF-E9A1-CB29-B102-C440AA7522F8}"/>
                </a:ext>
              </a:extLst>
            </p:cNvPr>
            <p:cNvSpPr/>
            <p:nvPr/>
          </p:nvSpPr>
          <p:spPr>
            <a:xfrm>
              <a:off x="1359603" y="4583330"/>
              <a:ext cx="272946" cy="18382"/>
            </a:xfrm>
            <a:custGeom>
              <a:avLst/>
              <a:gdLst/>
              <a:ahLst/>
              <a:cxnLst/>
              <a:rect l="l" t="t" r="r" b="b"/>
              <a:pathLst>
                <a:path w="10394" h="700" extrusionOk="0">
                  <a:moveTo>
                    <a:pt x="345" y="0"/>
                  </a:moveTo>
                  <a:cubicBezTo>
                    <a:pt x="153" y="0"/>
                    <a:pt x="0" y="154"/>
                    <a:pt x="0" y="345"/>
                  </a:cubicBezTo>
                  <a:lnTo>
                    <a:pt x="0" y="699"/>
                  </a:lnTo>
                  <a:lnTo>
                    <a:pt x="10393" y="699"/>
                  </a:lnTo>
                  <a:lnTo>
                    <a:pt x="10393" y="345"/>
                  </a:lnTo>
                  <a:cubicBezTo>
                    <a:pt x="10393" y="154"/>
                    <a:pt x="10240" y="0"/>
                    <a:pt x="10059"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0" name="Google Shape;15553;p102">
              <a:extLst>
                <a:ext uri="{FF2B5EF4-FFF2-40B4-BE49-F238E27FC236}">
                  <a16:creationId xmlns:a16="http://schemas.microsoft.com/office/drawing/2014/main" id="{35AECE04-DD35-DA3E-226A-CA24EFC8C224}"/>
                </a:ext>
              </a:extLst>
            </p:cNvPr>
            <p:cNvSpPr/>
            <p:nvPr/>
          </p:nvSpPr>
          <p:spPr>
            <a:xfrm>
              <a:off x="1340249" y="4597142"/>
              <a:ext cx="311890" cy="9086"/>
            </a:xfrm>
            <a:custGeom>
              <a:avLst/>
              <a:gdLst/>
              <a:ahLst/>
              <a:cxnLst/>
              <a:rect l="l" t="t" r="r" b="b"/>
              <a:pathLst>
                <a:path w="11877" h="346" extrusionOk="0">
                  <a:moveTo>
                    <a:pt x="230" y="1"/>
                  </a:moveTo>
                  <a:cubicBezTo>
                    <a:pt x="0" y="1"/>
                    <a:pt x="0" y="345"/>
                    <a:pt x="230" y="345"/>
                  </a:cubicBezTo>
                  <a:lnTo>
                    <a:pt x="11647" y="345"/>
                  </a:lnTo>
                  <a:cubicBezTo>
                    <a:pt x="11877" y="345"/>
                    <a:pt x="11877" y="1"/>
                    <a:pt x="11647"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grpSp>
      <p:grpSp>
        <p:nvGrpSpPr>
          <p:cNvPr id="61" name="Google Shape;13373;p101">
            <a:extLst>
              <a:ext uri="{FF2B5EF4-FFF2-40B4-BE49-F238E27FC236}">
                <a16:creationId xmlns:a16="http://schemas.microsoft.com/office/drawing/2014/main" id="{C85BE128-2DC1-EE71-E99F-6E8942F30DBF}"/>
              </a:ext>
            </a:extLst>
          </p:cNvPr>
          <p:cNvGrpSpPr/>
          <p:nvPr/>
        </p:nvGrpSpPr>
        <p:grpSpPr>
          <a:xfrm>
            <a:off x="465991" y="2677627"/>
            <a:ext cx="684393" cy="619624"/>
            <a:chOff x="5762467" y="2436584"/>
            <a:chExt cx="362163" cy="362162"/>
          </a:xfrm>
          <a:solidFill>
            <a:schemeClr val="bg1">
              <a:lumMod val="85000"/>
            </a:schemeClr>
          </a:solidFill>
        </p:grpSpPr>
        <p:sp>
          <p:nvSpPr>
            <p:cNvPr id="62" name="Google Shape;13374;p101">
              <a:extLst>
                <a:ext uri="{FF2B5EF4-FFF2-40B4-BE49-F238E27FC236}">
                  <a16:creationId xmlns:a16="http://schemas.microsoft.com/office/drawing/2014/main" id="{29AB4FC3-8EC5-854B-D642-9E415A76C302}"/>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3" name="Google Shape;13375;p101">
              <a:extLst>
                <a:ext uri="{FF2B5EF4-FFF2-40B4-BE49-F238E27FC236}">
                  <a16:creationId xmlns:a16="http://schemas.microsoft.com/office/drawing/2014/main" id="{EAB43199-8FE8-B2D6-24E5-C27064F711C7}"/>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4" name="Google Shape;13376;p101">
              <a:extLst>
                <a:ext uri="{FF2B5EF4-FFF2-40B4-BE49-F238E27FC236}">
                  <a16:creationId xmlns:a16="http://schemas.microsoft.com/office/drawing/2014/main" id="{37D3DD3B-00F5-20ED-5EFC-AB68242646B3}"/>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5" name="Google Shape;13377;p101">
              <a:extLst>
                <a:ext uri="{FF2B5EF4-FFF2-40B4-BE49-F238E27FC236}">
                  <a16:creationId xmlns:a16="http://schemas.microsoft.com/office/drawing/2014/main" id="{8AEEF2AB-AB0E-64EE-37D4-12975C764005}"/>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6" name="Google Shape;13378;p101">
              <a:extLst>
                <a:ext uri="{FF2B5EF4-FFF2-40B4-BE49-F238E27FC236}">
                  <a16:creationId xmlns:a16="http://schemas.microsoft.com/office/drawing/2014/main" id="{B46BC84F-AD16-3993-F13C-E6693EF73BEA}"/>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7" name="Google Shape;13379;p101">
              <a:extLst>
                <a:ext uri="{FF2B5EF4-FFF2-40B4-BE49-F238E27FC236}">
                  <a16:creationId xmlns:a16="http://schemas.microsoft.com/office/drawing/2014/main" id="{53764B05-8813-CEA1-50C4-5AB652E91B45}"/>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8" name="Google Shape;13380;p101">
              <a:extLst>
                <a:ext uri="{FF2B5EF4-FFF2-40B4-BE49-F238E27FC236}">
                  <a16:creationId xmlns:a16="http://schemas.microsoft.com/office/drawing/2014/main" id="{69420E59-CBD3-BC3E-E6C4-2962352B25C0}"/>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69" name="Google Shape;13381;p101">
              <a:extLst>
                <a:ext uri="{FF2B5EF4-FFF2-40B4-BE49-F238E27FC236}">
                  <a16:creationId xmlns:a16="http://schemas.microsoft.com/office/drawing/2014/main" id="{2E1F0E5C-934C-D44C-0F66-8D1FA185F008}"/>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0" name="Google Shape;13382;p101">
              <a:extLst>
                <a:ext uri="{FF2B5EF4-FFF2-40B4-BE49-F238E27FC236}">
                  <a16:creationId xmlns:a16="http://schemas.microsoft.com/office/drawing/2014/main" id="{285677E5-AAF4-4A17-7888-A2FEA973D581}"/>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1" name="Google Shape;13383;p101">
              <a:extLst>
                <a:ext uri="{FF2B5EF4-FFF2-40B4-BE49-F238E27FC236}">
                  <a16:creationId xmlns:a16="http://schemas.microsoft.com/office/drawing/2014/main" id="{75FCE759-BBBE-B061-C221-D8AE635D32FA}"/>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2" name="Google Shape;13384;p101">
              <a:extLst>
                <a:ext uri="{FF2B5EF4-FFF2-40B4-BE49-F238E27FC236}">
                  <a16:creationId xmlns:a16="http://schemas.microsoft.com/office/drawing/2014/main" id="{731D9911-6212-C9E7-A92D-3C5FBBCCAFC6}"/>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3" name="Google Shape;13385;p101">
              <a:extLst>
                <a:ext uri="{FF2B5EF4-FFF2-40B4-BE49-F238E27FC236}">
                  <a16:creationId xmlns:a16="http://schemas.microsoft.com/office/drawing/2014/main" id="{50010BF1-121E-F2EA-7B44-3DDA7B2BE28C}"/>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4" name="Google Shape;13386;p101">
              <a:extLst>
                <a:ext uri="{FF2B5EF4-FFF2-40B4-BE49-F238E27FC236}">
                  <a16:creationId xmlns:a16="http://schemas.microsoft.com/office/drawing/2014/main" id="{D24F3189-2A91-7F4A-09CF-C2192367F54A}"/>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5" name="Google Shape;13387;p101">
              <a:extLst>
                <a:ext uri="{FF2B5EF4-FFF2-40B4-BE49-F238E27FC236}">
                  <a16:creationId xmlns:a16="http://schemas.microsoft.com/office/drawing/2014/main" id="{774991A7-CC66-2869-DD90-2120DC0958AC}"/>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6" name="Google Shape;13388;p101">
              <a:extLst>
                <a:ext uri="{FF2B5EF4-FFF2-40B4-BE49-F238E27FC236}">
                  <a16:creationId xmlns:a16="http://schemas.microsoft.com/office/drawing/2014/main" id="{76CAB1E3-056D-ACBA-FD36-A9860F64CD7B}"/>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7" name="Google Shape;13389;p101">
              <a:extLst>
                <a:ext uri="{FF2B5EF4-FFF2-40B4-BE49-F238E27FC236}">
                  <a16:creationId xmlns:a16="http://schemas.microsoft.com/office/drawing/2014/main" id="{CCCA06EB-806E-9A4E-51EB-D4A64DF390E2}"/>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8" name="Google Shape;13390;p101">
              <a:extLst>
                <a:ext uri="{FF2B5EF4-FFF2-40B4-BE49-F238E27FC236}">
                  <a16:creationId xmlns:a16="http://schemas.microsoft.com/office/drawing/2014/main" id="{107175DE-8643-743D-F47B-609DDDB7DCD6}"/>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79" name="Google Shape;13391;p101">
              <a:extLst>
                <a:ext uri="{FF2B5EF4-FFF2-40B4-BE49-F238E27FC236}">
                  <a16:creationId xmlns:a16="http://schemas.microsoft.com/office/drawing/2014/main" id="{C34C6AF3-5162-A160-72DE-94207B4C8FBB}"/>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80" name="Google Shape;13392;p101">
              <a:extLst>
                <a:ext uri="{FF2B5EF4-FFF2-40B4-BE49-F238E27FC236}">
                  <a16:creationId xmlns:a16="http://schemas.microsoft.com/office/drawing/2014/main" id="{B1DA58B2-2228-03FB-33C0-9EB65246582F}"/>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81" name="Google Shape;13393;p101">
              <a:extLst>
                <a:ext uri="{FF2B5EF4-FFF2-40B4-BE49-F238E27FC236}">
                  <a16:creationId xmlns:a16="http://schemas.microsoft.com/office/drawing/2014/main" id="{C07D7EBD-D31A-A234-6ED9-53B2EA95F435}"/>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82" name="Google Shape;13394;p101">
              <a:extLst>
                <a:ext uri="{FF2B5EF4-FFF2-40B4-BE49-F238E27FC236}">
                  <a16:creationId xmlns:a16="http://schemas.microsoft.com/office/drawing/2014/main" id="{6041C391-32F8-C24C-AFBA-4E64AEC02F12}"/>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83" name="Google Shape;13395;p101">
              <a:extLst>
                <a:ext uri="{FF2B5EF4-FFF2-40B4-BE49-F238E27FC236}">
                  <a16:creationId xmlns:a16="http://schemas.microsoft.com/office/drawing/2014/main" id="{6DB4E97B-13A6-1FEB-0DF0-E1725D738A8D}"/>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84" name="Google Shape;13396;p101">
              <a:extLst>
                <a:ext uri="{FF2B5EF4-FFF2-40B4-BE49-F238E27FC236}">
                  <a16:creationId xmlns:a16="http://schemas.microsoft.com/office/drawing/2014/main" id="{8A0FFC5B-2190-2981-637F-A2BAC6F8E529}"/>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sp>
          <p:nvSpPr>
            <p:cNvPr id="85" name="Google Shape;13397;p101">
              <a:extLst>
                <a:ext uri="{FF2B5EF4-FFF2-40B4-BE49-F238E27FC236}">
                  <a16:creationId xmlns:a16="http://schemas.microsoft.com/office/drawing/2014/main" id="{622F256D-DEA8-D01A-E6D5-E5151C74DA2D}"/>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latin typeface="Raleway" pitchFamily="2" charset="77"/>
              </a:endParaRPr>
            </a:p>
          </p:txBody>
        </p:sp>
      </p:grpSp>
      <p:sp>
        <p:nvSpPr>
          <p:cNvPr id="87" name="ZoneTexte 86">
            <a:extLst>
              <a:ext uri="{FF2B5EF4-FFF2-40B4-BE49-F238E27FC236}">
                <a16:creationId xmlns:a16="http://schemas.microsoft.com/office/drawing/2014/main" id="{D1604BE6-202F-68B9-59EC-FAE5C63DFBF6}"/>
              </a:ext>
            </a:extLst>
          </p:cNvPr>
          <p:cNvSpPr txBox="1"/>
          <p:nvPr/>
        </p:nvSpPr>
        <p:spPr>
          <a:xfrm>
            <a:off x="1140001" y="2665344"/>
            <a:ext cx="1771655" cy="769441"/>
          </a:xfrm>
          <a:prstGeom prst="rect">
            <a:avLst/>
          </a:prstGeom>
          <a:noFill/>
        </p:spPr>
        <p:txBody>
          <a:bodyPr wrap="square" rtlCol="0">
            <a:spAutoFit/>
          </a:bodyPr>
          <a:lstStyle/>
          <a:p>
            <a:pPr algn="ctr"/>
            <a:r>
              <a:rPr lang="fr-FR" sz="2000" b="1" dirty="0">
                <a:solidFill>
                  <a:srgbClr val="04445E"/>
                </a:solidFill>
                <a:latin typeface="Raleway" pitchFamily="2" charset="77"/>
              </a:rPr>
              <a:t>8</a:t>
            </a:r>
            <a:r>
              <a:rPr lang="fr-FR" sz="1200" dirty="0">
                <a:latin typeface="Raleway" pitchFamily="2" charset="77"/>
              </a:rPr>
              <a:t> </a:t>
            </a:r>
          </a:p>
          <a:p>
            <a:pPr algn="ctr"/>
            <a:r>
              <a:rPr lang="fr-FR" sz="1200" dirty="0">
                <a:latin typeface="Raleway" pitchFamily="2" charset="77"/>
              </a:rPr>
              <a:t>Contrôles concernant le secteur public local </a:t>
            </a:r>
          </a:p>
        </p:txBody>
      </p:sp>
      <p:sp>
        <p:nvSpPr>
          <p:cNvPr id="88" name="ZoneTexte 87">
            <a:extLst>
              <a:ext uri="{FF2B5EF4-FFF2-40B4-BE49-F238E27FC236}">
                <a16:creationId xmlns:a16="http://schemas.microsoft.com/office/drawing/2014/main" id="{BF78E340-01E9-2063-42B0-3D6E00BD7570}"/>
              </a:ext>
            </a:extLst>
          </p:cNvPr>
          <p:cNvSpPr txBox="1"/>
          <p:nvPr/>
        </p:nvSpPr>
        <p:spPr>
          <a:xfrm>
            <a:off x="3964727" y="2591597"/>
            <a:ext cx="1615396" cy="954107"/>
          </a:xfrm>
          <a:prstGeom prst="rect">
            <a:avLst/>
          </a:prstGeom>
          <a:noFill/>
        </p:spPr>
        <p:txBody>
          <a:bodyPr wrap="square" rtlCol="0">
            <a:spAutoFit/>
          </a:bodyPr>
          <a:lstStyle/>
          <a:p>
            <a:pPr algn="ctr"/>
            <a:r>
              <a:rPr lang="fr-FR" sz="2000" b="1" dirty="0">
                <a:solidFill>
                  <a:srgbClr val="04445E"/>
                </a:solidFill>
                <a:latin typeface="Raleway" pitchFamily="2" charset="77"/>
              </a:rPr>
              <a:t>10</a:t>
            </a:r>
            <a:r>
              <a:rPr lang="fr-FR" sz="1200" dirty="0">
                <a:latin typeface="Raleway" pitchFamily="2" charset="77"/>
              </a:rPr>
              <a:t> </a:t>
            </a:r>
          </a:p>
          <a:p>
            <a:pPr algn="ctr"/>
            <a:r>
              <a:rPr lang="fr-FR" sz="1200" dirty="0">
                <a:latin typeface="Raleway" pitchFamily="2" charset="77"/>
              </a:rPr>
              <a:t>Contrôles concernant l’Etat et ses opérateurs </a:t>
            </a:r>
          </a:p>
        </p:txBody>
      </p:sp>
      <p:sp>
        <p:nvSpPr>
          <p:cNvPr id="90" name="ZoneTexte 89">
            <a:extLst>
              <a:ext uri="{FF2B5EF4-FFF2-40B4-BE49-F238E27FC236}">
                <a16:creationId xmlns:a16="http://schemas.microsoft.com/office/drawing/2014/main" id="{CC51C6D6-88D3-B82E-B5A4-26375A6FBF66}"/>
              </a:ext>
            </a:extLst>
          </p:cNvPr>
          <p:cNvSpPr txBox="1"/>
          <p:nvPr/>
        </p:nvSpPr>
        <p:spPr>
          <a:xfrm>
            <a:off x="1604993" y="4276641"/>
            <a:ext cx="3522615" cy="338554"/>
          </a:xfrm>
          <a:prstGeom prst="rect">
            <a:avLst/>
          </a:prstGeom>
          <a:noFill/>
        </p:spPr>
        <p:txBody>
          <a:bodyPr wrap="square" rtlCol="0">
            <a:spAutoFit/>
          </a:bodyPr>
          <a:lstStyle/>
          <a:p>
            <a:r>
              <a:rPr lang="fr-FR" sz="1600" dirty="0">
                <a:latin typeface="Raleway" pitchFamily="2" charset="77"/>
              </a:rPr>
              <a:t>Au total entre 2018 et 2025 : </a:t>
            </a:r>
          </a:p>
        </p:txBody>
      </p:sp>
      <p:sp>
        <p:nvSpPr>
          <p:cNvPr id="91" name="ZoneTexte 90">
            <a:extLst>
              <a:ext uri="{FF2B5EF4-FFF2-40B4-BE49-F238E27FC236}">
                <a16:creationId xmlns:a16="http://schemas.microsoft.com/office/drawing/2014/main" id="{121283AE-1856-DD66-E957-C3EAD2A60EBF}"/>
              </a:ext>
            </a:extLst>
          </p:cNvPr>
          <p:cNvSpPr txBox="1"/>
          <p:nvPr/>
        </p:nvSpPr>
        <p:spPr>
          <a:xfrm>
            <a:off x="184761" y="4887562"/>
            <a:ext cx="1473609" cy="461665"/>
          </a:xfrm>
          <a:prstGeom prst="rect">
            <a:avLst/>
          </a:prstGeom>
          <a:noFill/>
        </p:spPr>
        <p:txBody>
          <a:bodyPr wrap="square" rtlCol="0">
            <a:spAutoFit/>
          </a:bodyPr>
          <a:lstStyle/>
          <a:p>
            <a:pPr algn="ctr"/>
            <a:r>
              <a:rPr lang="fr-FR" sz="1200" b="1" dirty="0">
                <a:solidFill>
                  <a:srgbClr val="04445E"/>
                </a:solidFill>
                <a:latin typeface="Raleway" pitchFamily="2" charset="77"/>
              </a:rPr>
              <a:t>119 </a:t>
            </a:r>
          </a:p>
          <a:p>
            <a:pPr algn="ctr"/>
            <a:r>
              <a:rPr lang="fr-FR" sz="1200" dirty="0">
                <a:latin typeface="Raleway" pitchFamily="2" charset="77"/>
              </a:rPr>
              <a:t>Contrôles ouverts </a:t>
            </a:r>
          </a:p>
        </p:txBody>
      </p:sp>
      <p:sp>
        <p:nvSpPr>
          <p:cNvPr id="92" name="ZoneTexte 91">
            <a:extLst>
              <a:ext uri="{FF2B5EF4-FFF2-40B4-BE49-F238E27FC236}">
                <a16:creationId xmlns:a16="http://schemas.microsoft.com/office/drawing/2014/main" id="{79BCFB75-4D7E-9DF3-B27B-983529C24201}"/>
              </a:ext>
            </a:extLst>
          </p:cNvPr>
          <p:cNvSpPr txBox="1"/>
          <p:nvPr/>
        </p:nvSpPr>
        <p:spPr>
          <a:xfrm>
            <a:off x="1563928" y="4901691"/>
            <a:ext cx="1473609" cy="846386"/>
          </a:xfrm>
          <a:prstGeom prst="rect">
            <a:avLst/>
          </a:prstGeom>
          <a:noFill/>
        </p:spPr>
        <p:txBody>
          <a:bodyPr wrap="square" rtlCol="0">
            <a:spAutoFit/>
          </a:bodyPr>
          <a:lstStyle/>
          <a:p>
            <a:pPr algn="ctr"/>
            <a:r>
              <a:rPr lang="fr-FR" sz="1200" b="1" dirty="0">
                <a:solidFill>
                  <a:srgbClr val="04445E"/>
                </a:solidFill>
                <a:latin typeface="Raleway" pitchFamily="2" charset="77"/>
              </a:rPr>
              <a:t>100 </a:t>
            </a:r>
          </a:p>
          <a:p>
            <a:pPr algn="ctr"/>
            <a:r>
              <a:rPr lang="fr-FR" sz="1200" dirty="0">
                <a:latin typeface="Raleway" pitchFamily="2" charset="77"/>
              </a:rPr>
              <a:t>Contrôles d’initiative sur les acteurs publics  </a:t>
            </a:r>
          </a:p>
        </p:txBody>
      </p:sp>
      <p:sp>
        <p:nvSpPr>
          <p:cNvPr id="93" name="ZoneTexte 92">
            <a:extLst>
              <a:ext uri="{FF2B5EF4-FFF2-40B4-BE49-F238E27FC236}">
                <a16:creationId xmlns:a16="http://schemas.microsoft.com/office/drawing/2014/main" id="{0373FF78-8F6D-289F-C3E7-BC67CD49950F}"/>
              </a:ext>
            </a:extLst>
          </p:cNvPr>
          <p:cNvSpPr txBox="1"/>
          <p:nvPr/>
        </p:nvSpPr>
        <p:spPr>
          <a:xfrm>
            <a:off x="3025406" y="4910534"/>
            <a:ext cx="1473609" cy="461665"/>
          </a:xfrm>
          <a:prstGeom prst="rect">
            <a:avLst/>
          </a:prstGeom>
          <a:noFill/>
        </p:spPr>
        <p:txBody>
          <a:bodyPr wrap="square" rtlCol="0">
            <a:spAutoFit/>
          </a:bodyPr>
          <a:lstStyle/>
          <a:p>
            <a:pPr algn="ctr"/>
            <a:r>
              <a:rPr lang="fr-FR" sz="1200" b="1" dirty="0">
                <a:solidFill>
                  <a:srgbClr val="04445E"/>
                </a:solidFill>
                <a:latin typeface="Raleway" pitchFamily="2" charset="77"/>
              </a:rPr>
              <a:t>16 </a:t>
            </a:r>
          </a:p>
          <a:p>
            <a:pPr algn="ctr"/>
            <a:r>
              <a:rPr lang="fr-FR" sz="1200" dirty="0">
                <a:latin typeface="Raleway" pitchFamily="2" charset="77"/>
              </a:rPr>
              <a:t>Contrôles de suivi  </a:t>
            </a:r>
          </a:p>
        </p:txBody>
      </p:sp>
      <p:sp>
        <p:nvSpPr>
          <p:cNvPr id="94" name="ZoneTexte 93">
            <a:extLst>
              <a:ext uri="{FF2B5EF4-FFF2-40B4-BE49-F238E27FC236}">
                <a16:creationId xmlns:a16="http://schemas.microsoft.com/office/drawing/2014/main" id="{268B5029-A4D6-15F9-8BA5-0F41A9E5C60F}"/>
              </a:ext>
            </a:extLst>
          </p:cNvPr>
          <p:cNvSpPr txBox="1"/>
          <p:nvPr/>
        </p:nvSpPr>
        <p:spPr>
          <a:xfrm>
            <a:off x="4456492" y="4902174"/>
            <a:ext cx="1473609" cy="646331"/>
          </a:xfrm>
          <a:prstGeom prst="rect">
            <a:avLst/>
          </a:prstGeom>
          <a:noFill/>
        </p:spPr>
        <p:txBody>
          <a:bodyPr wrap="square" rtlCol="0">
            <a:spAutoFit/>
          </a:bodyPr>
          <a:lstStyle/>
          <a:p>
            <a:pPr algn="ctr"/>
            <a:r>
              <a:rPr lang="fr-FR" sz="1200" b="1" dirty="0">
                <a:solidFill>
                  <a:srgbClr val="04445E"/>
                </a:solidFill>
                <a:latin typeface="Raleway" pitchFamily="2" charset="77"/>
              </a:rPr>
              <a:t>3</a:t>
            </a:r>
          </a:p>
          <a:p>
            <a:pPr algn="ctr"/>
            <a:r>
              <a:rPr lang="fr-FR" sz="1200" dirty="0">
                <a:latin typeface="Raleway" pitchFamily="2" charset="77"/>
              </a:rPr>
              <a:t>Contrôles mixtes </a:t>
            </a:r>
          </a:p>
          <a:p>
            <a:pPr algn="ctr"/>
            <a:r>
              <a:rPr lang="fr-FR" sz="1200" dirty="0">
                <a:latin typeface="Raleway" pitchFamily="2" charset="77"/>
              </a:rPr>
              <a:t>( EPC )</a:t>
            </a:r>
          </a:p>
        </p:txBody>
      </p:sp>
      <p:grpSp>
        <p:nvGrpSpPr>
          <p:cNvPr id="248" name="Groupe 247">
            <a:extLst>
              <a:ext uri="{FF2B5EF4-FFF2-40B4-BE49-F238E27FC236}">
                <a16:creationId xmlns:a16="http://schemas.microsoft.com/office/drawing/2014/main" id="{0399E236-4F0A-1DB5-9B9D-E9116FD06A59}"/>
              </a:ext>
            </a:extLst>
          </p:cNvPr>
          <p:cNvGrpSpPr/>
          <p:nvPr/>
        </p:nvGrpSpPr>
        <p:grpSpPr>
          <a:xfrm>
            <a:off x="6400114" y="1676209"/>
            <a:ext cx="5545440" cy="4119744"/>
            <a:chOff x="6377829" y="1415891"/>
            <a:chExt cx="5545440" cy="4119744"/>
          </a:xfrm>
        </p:grpSpPr>
        <p:sp>
          <p:nvSpPr>
            <p:cNvPr id="100" name="ZoneTexte 99">
              <a:extLst>
                <a:ext uri="{FF2B5EF4-FFF2-40B4-BE49-F238E27FC236}">
                  <a16:creationId xmlns:a16="http://schemas.microsoft.com/office/drawing/2014/main" id="{9C2D42E8-CF58-5DEF-5949-7B3B650AA82E}"/>
                </a:ext>
              </a:extLst>
            </p:cNvPr>
            <p:cNvSpPr txBox="1"/>
            <p:nvPr/>
          </p:nvSpPr>
          <p:spPr>
            <a:xfrm>
              <a:off x="7010799" y="1934649"/>
              <a:ext cx="4912470" cy="3600986"/>
            </a:xfrm>
            <a:prstGeom prst="rect">
              <a:avLst/>
            </a:prstGeom>
            <a:noFill/>
          </p:spPr>
          <p:txBody>
            <a:bodyPr wrap="square" rtlCol="0">
              <a:spAutoFit/>
            </a:bodyPr>
            <a:lstStyle/>
            <a:p>
              <a:r>
                <a:rPr lang="fr-FR" sz="1200" dirty="0">
                  <a:latin typeface="Raleway" pitchFamily="2" charset="77"/>
                </a:rPr>
                <a:t>Réalisé 107 actions de sensibilisation auprès d’acteurs publics soit près du double effectué en 2024. </a:t>
              </a:r>
            </a:p>
            <a:p>
              <a:pPr marL="285750" indent="-285750">
                <a:buFontTx/>
                <a:buChar char="-"/>
              </a:pPr>
              <a:endParaRPr lang="fr-FR" sz="1200" dirty="0">
                <a:latin typeface="Raleway" pitchFamily="2" charset="77"/>
              </a:endParaRPr>
            </a:p>
            <a:p>
              <a:r>
                <a:rPr lang="fr-FR" sz="1200" dirty="0">
                  <a:latin typeface="Raleway" pitchFamily="2" charset="77"/>
                </a:rPr>
                <a:t>Formé les responsables de l’administration pénitentiaire. </a:t>
              </a:r>
            </a:p>
            <a:p>
              <a:endParaRPr lang="fr-FR" sz="1200" dirty="0">
                <a:latin typeface="Raleway" pitchFamily="2" charset="77"/>
              </a:endParaRPr>
            </a:p>
            <a:p>
              <a:r>
                <a:rPr lang="fr-FR" sz="1200" dirty="0">
                  <a:latin typeface="Raleway" pitchFamily="2" charset="77"/>
                </a:rPr>
                <a:t>Accompagné les établissements publics de santé grâce au guide publié en 2024.</a:t>
              </a:r>
            </a:p>
            <a:p>
              <a:endParaRPr lang="fr-FR" sz="1200" dirty="0">
                <a:latin typeface="Raleway" pitchFamily="2" charset="77"/>
              </a:endParaRPr>
            </a:p>
            <a:p>
              <a:r>
                <a:rPr lang="fr-FR" sz="1200" dirty="0">
                  <a:latin typeface="Raleway" pitchFamily="2" charset="77"/>
                </a:rPr>
                <a:t>Animé des formations auprès des juridictions (Nancy, Lille).</a:t>
              </a:r>
            </a:p>
            <a:p>
              <a:endParaRPr lang="fr-FR" sz="1200" dirty="0">
                <a:latin typeface="Raleway" pitchFamily="2" charset="77"/>
              </a:endParaRPr>
            </a:p>
            <a:p>
              <a:endParaRPr lang="fr-FR" sz="1200" dirty="0">
                <a:latin typeface="Raleway" pitchFamily="2" charset="77"/>
              </a:endParaRPr>
            </a:p>
            <a:p>
              <a:r>
                <a:rPr lang="fr-FR" sz="1200" dirty="0">
                  <a:latin typeface="Raleway" pitchFamily="2" charset="77"/>
                </a:rPr>
                <a:t>Organisé des journées d’actualité avec le Centre national de la fonction publique territoriale (CNFPT). </a:t>
              </a:r>
            </a:p>
            <a:p>
              <a:endParaRPr lang="fr-FR" sz="1200" dirty="0">
                <a:latin typeface="Raleway" pitchFamily="2" charset="77"/>
              </a:endParaRPr>
            </a:p>
            <a:p>
              <a:r>
                <a:rPr lang="fr-FR" sz="1200" dirty="0">
                  <a:latin typeface="Raleway" pitchFamily="2" charset="77"/>
                </a:rPr>
                <a:t>Lancé des formations dans les Outre-mer. </a:t>
              </a:r>
            </a:p>
            <a:p>
              <a:endParaRPr lang="fr-FR" sz="1200" dirty="0">
                <a:latin typeface="Raleway" pitchFamily="2" charset="77"/>
              </a:endParaRPr>
            </a:p>
            <a:p>
              <a:r>
                <a:rPr lang="fr-FR" sz="1200" dirty="0">
                  <a:latin typeface="Raleway" pitchFamily="2" charset="77"/>
                </a:rPr>
                <a:t>Élaboré un support en ligne avec l’Institut des hautes études de l’éducation et de la formation sur la lutte contre les atteintes à la probité dans les établissements d’enseignement supérieur. </a:t>
              </a:r>
            </a:p>
          </p:txBody>
        </p:sp>
        <p:sp>
          <p:nvSpPr>
            <p:cNvPr id="101" name="ZoneTexte 100">
              <a:extLst>
                <a:ext uri="{FF2B5EF4-FFF2-40B4-BE49-F238E27FC236}">
                  <a16:creationId xmlns:a16="http://schemas.microsoft.com/office/drawing/2014/main" id="{26155BC5-8309-97E1-AEE9-C817256287FA}"/>
                </a:ext>
              </a:extLst>
            </p:cNvPr>
            <p:cNvSpPr txBox="1"/>
            <p:nvPr/>
          </p:nvSpPr>
          <p:spPr>
            <a:xfrm>
              <a:off x="6377829" y="1415891"/>
              <a:ext cx="3031599" cy="338554"/>
            </a:xfrm>
            <a:prstGeom prst="rect">
              <a:avLst/>
            </a:prstGeom>
            <a:noFill/>
          </p:spPr>
          <p:txBody>
            <a:bodyPr wrap="none" rtlCol="0">
              <a:spAutoFit/>
            </a:bodyPr>
            <a:lstStyle/>
            <a:p>
              <a:r>
                <a:rPr lang="fr-FR" sz="1600" b="1" dirty="0">
                  <a:latin typeface="Raleway" pitchFamily="2" charset="77"/>
                </a:rPr>
                <a:t>En 2025, l’AFA a notamment : </a:t>
              </a:r>
            </a:p>
          </p:txBody>
        </p:sp>
        <p:grpSp>
          <p:nvGrpSpPr>
            <p:cNvPr id="104" name="Google Shape;16636;p102">
              <a:extLst>
                <a:ext uri="{FF2B5EF4-FFF2-40B4-BE49-F238E27FC236}">
                  <a16:creationId xmlns:a16="http://schemas.microsoft.com/office/drawing/2014/main" id="{02F6B175-B160-4722-EAA4-27A292DADFFE}"/>
                </a:ext>
              </a:extLst>
            </p:cNvPr>
            <p:cNvGrpSpPr/>
            <p:nvPr/>
          </p:nvGrpSpPr>
          <p:grpSpPr>
            <a:xfrm>
              <a:off x="6487506" y="1789693"/>
              <a:ext cx="414975" cy="336723"/>
              <a:chOff x="7536427" y="2415225"/>
              <a:chExt cx="369715" cy="375492"/>
            </a:xfrm>
          </p:grpSpPr>
          <p:sp>
            <p:nvSpPr>
              <p:cNvPr id="105" name="Google Shape;16637;p102">
                <a:extLst>
                  <a:ext uri="{FF2B5EF4-FFF2-40B4-BE49-F238E27FC236}">
                    <a16:creationId xmlns:a16="http://schemas.microsoft.com/office/drawing/2014/main" id="{96D96798-53A4-59BF-8434-99E4335856C0}"/>
                  </a:ext>
                </a:extLst>
              </p:cNvPr>
              <p:cNvSpPr/>
              <p:nvPr/>
            </p:nvSpPr>
            <p:spPr>
              <a:xfrm>
                <a:off x="7648978" y="2602774"/>
                <a:ext cx="150417" cy="121137"/>
              </a:xfrm>
              <a:custGeom>
                <a:avLst/>
                <a:gdLst/>
                <a:ahLst/>
                <a:cxnLst/>
                <a:rect l="l" t="t" r="r" b="b"/>
                <a:pathLst>
                  <a:path w="5728" h="4613" extrusionOk="0">
                    <a:moveTo>
                      <a:pt x="2864" y="1"/>
                    </a:moveTo>
                    <a:cubicBezTo>
                      <a:pt x="2749" y="1"/>
                      <a:pt x="2634" y="80"/>
                      <a:pt x="2634" y="238"/>
                    </a:cubicBezTo>
                    <a:lnTo>
                      <a:pt x="2634" y="2640"/>
                    </a:lnTo>
                    <a:lnTo>
                      <a:pt x="203" y="4190"/>
                    </a:lnTo>
                    <a:cubicBezTo>
                      <a:pt x="1" y="4336"/>
                      <a:pt x="134" y="4612"/>
                      <a:pt x="337" y="4612"/>
                    </a:cubicBezTo>
                    <a:cubicBezTo>
                      <a:pt x="374" y="4612"/>
                      <a:pt x="413" y="4603"/>
                      <a:pt x="452" y="4582"/>
                    </a:cubicBezTo>
                    <a:lnTo>
                      <a:pt x="2864" y="3042"/>
                    </a:lnTo>
                    <a:lnTo>
                      <a:pt x="5276" y="4582"/>
                    </a:lnTo>
                    <a:cubicBezTo>
                      <a:pt x="5315" y="4603"/>
                      <a:pt x="5354" y="4612"/>
                      <a:pt x="5391" y="4612"/>
                    </a:cubicBezTo>
                    <a:cubicBezTo>
                      <a:pt x="5594" y="4612"/>
                      <a:pt x="5727" y="4336"/>
                      <a:pt x="5525" y="4190"/>
                    </a:cubicBezTo>
                    <a:lnTo>
                      <a:pt x="3094" y="2649"/>
                    </a:lnTo>
                    <a:lnTo>
                      <a:pt x="3094" y="238"/>
                    </a:lnTo>
                    <a:cubicBezTo>
                      <a:pt x="3094" y="80"/>
                      <a:pt x="2979" y="1"/>
                      <a:pt x="286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06" name="Google Shape;16638;p102">
                <a:extLst>
                  <a:ext uri="{FF2B5EF4-FFF2-40B4-BE49-F238E27FC236}">
                    <a16:creationId xmlns:a16="http://schemas.microsoft.com/office/drawing/2014/main" id="{2ED86F2D-B9D2-4720-2FCF-43F0BE907666}"/>
                  </a:ext>
                </a:extLst>
              </p:cNvPr>
              <p:cNvSpPr/>
              <p:nvPr/>
            </p:nvSpPr>
            <p:spPr>
              <a:xfrm>
                <a:off x="7681698" y="2421265"/>
                <a:ext cx="30435" cy="66622"/>
              </a:xfrm>
              <a:custGeom>
                <a:avLst/>
                <a:gdLst/>
                <a:ahLst/>
                <a:cxnLst/>
                <a:rect l="l" t="t" r="r" b="b"/>
                <a:pathLst>
                  <a:path w="1159" h="2537" extrusionOk="0">
                    <a:moveTo>
                      <a:pt x="699" y="1"/>
                    </a:moveTo>
                    <a:cubicBezTo>
                      <a:pt x="316" y="1"/>
                      <a:pt x="1" y="307"/>
                      <a:pt x="1" y="690"/>
                    </a:cubicBezTo>
                    <a:lnTo>
                      <a:pt x="1" y="852"/>
                    </a:lnTo>
                    <a:cubicBezTo>
                      <a:pt x="1" y="1053"/>
                      <a:pt x="39" y="1245"/>
                      <a:pt x="96" y="1436"/>
                    </a:cubicBezTo>
                    <a:lnTo>
                      <a:pt x="460" y="2537"/>
                    </a:lnTo>
                    <a:lnTo>
                      <a:pt x="1159" y="2537"/>
                    </a:lnTo>
                    <a:lnTo>
                      <a:pt x="115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07" name="Google Shape;16639;p102">
                <a:extLst>
                  <a:ext uri="{FF2B5EF4-FFF2-40B4-BE49-F238E27FC236}">
                    <a16:creationId xmlns:a16="http://schemas.microsoft.com/office/drawing/2014/main" id="{9FC98010-B021-0A63-E91A-CADEE9E243A7}"/>
                  </a:ext>
                </a:extLst>
              </p:cNvPr>
              <p:cNvSpPr/>
              <p:nvPr/>
            </p:nvSpPr>
            <p:spPr>
              <a:xfrm>
                <a:off x="7693751" y="2415225"/>
                <a:ext cx="72924" cy="72661"/>
              </a:xfrm>
              <a:custGeom>
                <a:avLst/>
                <a:gdLst/>
                <a:ahLst/>
                <a:cxnLst/>
                <a:rect l="l" t="t" r="r" b="b"/>
                <a:pathLst>
                  <a:path w="2777" h="2767" extrusionOk="0">
                    <a:moveTo>
                      <a:pt x="700" y="1"/>
                    </a:moveTo>
                    <a:cubicBezTo>
                      <a:pt x="317" y="1"/>
                      <a:pt x="1" y="307"/>
                      <a:pt x="1" y="690"/>
                    </a:cubicBezTo>
                    <a:cubicBezTo>
                      <a:pt x="1" y="948"/>
                      <a:pt x="212" y="1159"/>
                      <a:pt x="470" y="1159"/>
                    </a:cubicBezTo>
                    <a:lnTo>
                      <a:pt x="2317" y="2767"/>
                    </a:lnTo>
                    <a:lnTo>
                      <a:pt x="2700" y="1398"/>
                    </a:lnTo>
                    <a:cubicBezTo>
                      <a:pt x="2748" y="1235"/>
                      <a:pt x="2776" y="1063"/>
                      <a:pt x="2776" y="900"/>
                    </a:cubicBezTo>
                    <a:lnTo>
                      <a:pt x="2776" y="460"/>
                    </a:lnTo>
                    <a:cubicBezTo>
                      <a:pt x="2776" y="211"/>
                      <a:pt x="2575" y="1"/>
                      <a:pt x="23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08" name="Google Shape;16640;p102">
                <a:extLst>
                  <a:ext uri="{FF2B5EF4-FFF2-40B4-BE49-F238E27FC236}">
                    <a16:creationId xmlns:a16="http://schemas.microsoft.com/office/drawing/2014/main" id="{AA26796F-B115-9C1C-EA8C-D1B507C3F5C0}"/>
                  </a:ext>
                </a:extLst>
              </p:cNvPr>
              <p:cNvSpPr/>
              <p:nvPr/>
            </p:nvSpPr>
            <p:spPr>
              <a:xfrm>
                <a:off x="7706067" y="2505953"/>
                <a:ext cx="36239" cy="26917"/>
              </a:xfrm>
              <a:custGeom>
                <a:avLst/>
                <a:gdLst/>
                <a:ahLst/>
                <a:cxnLst/>
                <a:rect l="l" t="t" r="r" b="b"/>
                <a:pathLst>
                  <a:path w="1380" h="1025" extrusionOk="0">
                    <a:moveTo>
                      <a:pt x="1" y="1"/>
                    </a:moveTo>
                    <a:lnTo>
                      <a:pt x="1" y="1025"/>
                    </a:lnTo>
                    <a:lnTo>
                      <a:pt x="1379" y="1025"/>
                    </a:lnTo>
                    <a:lnTo>
                      <a:pt x="1379"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09" name="Google Shape;16641;p102">
                <a:extLst>
                  <a:ext uri="{FF2B5EF4-FFF2-40B4-BE49-F238E27FC236}">
                    <a16:creationId xmlns:a16="http://schemas.microsoft.com/office/drawing/2014/main" id="{BA37A8D0-D15F-911A-48CD-446DF2D55059}"/>
                  </a:ext>
                </a:extLst>
              </p:cNvPr>
              <p:cNvSpPr/>
              <p:nvPr/>
            </p:nvSpPr>
            <p:spPr>
              <a:xfrm>
                <a:off x="7706067" y="2505953"/>
                <a:ext cx="36239" cy="14732"/>
              </a:xfrm>
              <a:custGeom>
                <a:avLst/>
                <a:gdLst/>
                <a:ahLst/>
                <a:cxnLst/>
                <a:rect l="l" t="t" r="r" b="b"/>
                <a:pathLst>
                  <a:path w="1380" h="561" extrusionOk="0">
                    <a:moveTo>
                      <a:pt x="1" y="1"/>
                    </a:moveTo>
                    <a:lnTo>
                      <a:pt x="1" y="431"/>
                    </a:lnTo>
                    <a:cubicBezTo>
                      <a:pt x="221" y="518"/>
                      <a:pt x="456" y="561"/>
                      <a:pt x="690" y="561"/>
                    </a:cubicBezTo>
                    <a:cubicBezTo>
                      <a:pt x="924" y="561"/>
                      <a:pt x="1159" y="518"/>
                      <a:pt x="1379" y="431"/>
                    </a:cubicBezTo>
                    <a:lnTo>
                      <a:pt x="1379"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0" name="Google Shape;16642;p102">
                <a:extLst>
                  <a:ext uri="{FF2B5EF4-FFF2-40B4-BE49-F238E27FC236}">
                    <a16:creationId xmlns:a16="http://schemas.microsoft.com/office/drawing/2014/main" id="{157A36E4-9C62-A34A-8B0C-C8DE84F08913}"/>
                  </a:ext>
                </a:extLst>
              </p:cNvPr>
              <p:cNvSpPr/>
              <p:nvPr/>
            </p:nvSpPr>
            <p:spPr>
              <a:xfrm>
                <a:off x="7663604" y="2520790"/>
                <a:ext cx="121164" cy="64101"/>
              </a:xfrm>
              <a:custGeom>
                <a:avLst/>
                <a:gdLst/>
                <a:ahLst/>
                <a:cxnLst/>
                <a:rect l="l" t="t" r="r" b="b"/>
                <a:pathLst>
                  <a:path w="4614" h="2441" extrusionOk="0">
                    <a:moveTo>
                      <a:pt x="1618" y="0"/>
                    </a:moveTo>
                    <a:lnTo>
                      <a:pt x="498" y="316"/>
                    </a:lnTo>
                    <a:cubicBezTo>
                      <a:pt x="202" y="402"/>
                      <a:pt x="1" y="670"/>
                      <a:pt x="1" y="977"/>
                    </a:cubicBezTo>
                    <a:lnTo>
                      <a:pt x="1" y="2202"/>
                    </a:lnTo>
                    <a:cubicBezTo>
                      <a:pt x="1" y="2336"/>
                      <a:pt x="106" y="2441"/>
                      <a:pt x="230" y="2441"/>
                    </a:cubicBezTo>
                    <a:lnTo>
                      <a:pt x="4384" y="2441"/>
                    </a:lnTo>
                    <a:cubicBezTo>
                      <a:pt x="4508" y="2431"/>
                      <a:pt x="4613" y="2336"/>
                      <a:pt x="4613" y="2202"/>
                    </a:cubicBezTo>
                    <a:lnTo>
                      <a:pt x="4613" y="977"/>
                    </a:lnTo>
                    <a:cubicBezTo>
                      <a:pt x="4613" y="670"/>
                      <a:pt x="4412" y="402"/>
                      <a:pt x="4116" y="316"/>
                    </a:cubicBezTo>
                    <a:lnTo>
                      <a:pt x="2996" y="0"/>
                    </a:lnTo>
                    <a:lnTo>
                      <a:pt x="2307" y="460"/>
                    </a:lnTo>
                    <a:lnTo>
                      <a:pt x="1618"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1" name="Google Shape;16643;p102">
                <a:extLst>
                  <a:ext uri="{FF2B5EF4-FFF2-40B4-BE49-F238E27FC236}">
                    <a16:creationId xmlns:a16="http://schemas.microsoft.com/office/drawing/2014/main" id="{67D03272-6101-191D-0342-86ED97823838}"/>
                  </a:ext>
                </a:extLst>
              </p:cNvPr>
              <p:cNvSpPr/>
              <p:nvPr/>
            </p:nvSpPr>
            <p:spPr>
              <a:xfrm>
                <a:off x="7718146" y="2532844"/>
                <a:ext cx="12080" cy="52047"/>
              </a:xfrm>
              <a:custGeom>
                <a:avLst/>
                <a:gdLst/>
                <a:ahLst/>
                <a:cxnLst/>
                <a:rect l="l" t="t" r="r" b="b"/>
                <a:pathLst>
                  <a:path w="460" h="1982" extrusionOk="0">
                    <a:moveTo>
                      <a:pt x="115" y="1"/>
                    </a:moveTo>
                    <a:lnTo>
                      <a:pt x="0" y="1982"/>
                    </a:lnTo>
                    <a:lnTo>
                      <a:pt x="460" y="1982"/>
                    </a:lnTo>
                    <a:lnTo>
                      <a:pt x="34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2" name="Google Shape;16644;p102">
                <a:extLst>
                  <a:ext uri="{FF2B5EF4-FFF2-40B4-BE49-F238E27FC236}">
                    <a16:creationId xmlns:a16="http://schemas.microsoft.com/office/drawing/2014/main" id="{1A634926-AAB2-50DE-8B47-CD1EED3312B8}"/>
                  </a:ext>
                </a:extLst>
              </p:cNvPr>
              <p:cNvSpPr/>
              <p:nvPr/>
            </p:nvSpPr>
            <p:spPr>
              <a:xfrm>
                <a:off x="7687737" y="2445398"/>
                <a:ext cx="72898" cy="66622"/>
              </a:xfrm>
              <a:custGeom>
                <a:avLst/>
                <a:gdLst/>
                <a:ahLst/>
                <a:cxnLst/>
                <a:rect l="l" t="t" r="r" b="b"/>
                <a:pathLst>
                  <a:path w="2776" h="2537" extrusionOk="0">
                    <a:moveTo>
                      <a:pt x="890" y="0"/>
                    </a:moveTo>
                    <a:cubicBezTo>
                      <a:pt x="766" y="0"/>
                      <a:pt x="642" y="48"/>
                      <a:pt x="555" y="144"/>
                    </a:cubicBezTo>
                    <a:lnTo>
                      <a:pt x="144" y="555"/>
                    </a:lnTo>
                    <a:cubicBezTo>
                      <a:pt x="48" y="642"/>
                      <a:pt x="0" y="766"/>
                      <a:pt x="0" y="881"/>
                    </a:cubicBezTo>
                    <a:lnTo>
                      <a:pt x="0" y="1158"/>
                    </a:lnTo>
                    <a:cubicBezTo>
                      <a:pt x="0" y="1914"/>
                      <a:pt x="622" y="2536"/>
                      <a:pt x="1388" y="2536"/>
                    </a:cubicBezTo>
                    <a:cubicBezTo>
                      <a:pt x="2154" y="2536"/>
                      <a:pt x="2776" y="1914"/>
                      <a:pt x="2776" y="1158"/>
                    </a:cubicBezTo>
                    <a:lnTo>
                      <a:pt x="2776" y="862"/>
                    </a:lnTo>
                    <a:cubicBezTo>
                      <a:pt x="2776" y="737"/>
                      <a:pt x="2728" y="622"/>
                      <a:pt x="2642" y="536"/>
                    </a:cubicBezTo>
                    <a:cubicBezTo>
                      <a:pt x="2288" y="182"/>
                      <a:pt x="1627" y="29"/>
                      <a:pt x="89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3" name="Google Shape;16645;p102">
                <a:extLst>
                  <a:ext uri="{FF2B5EF4-FFF2-40B4-BE49-F238E27FC236}">
                    <a16:creationId xmlns:a16="http://schemas.microsoft.com/office/drawing/2014/main" id="{50BD112A-FE52-340C-2E05-7AB2148D2BA2}"/>
                  </a:ext>
                </a:extLst>
              </p:cNvPr>
              <p:cNvSpPr/>
              <p:nvPr/>
            </p:nvSpPr>
            <p:spPr>
              <a:xfrm>
                <a:off x="7687737" y="2445398"/>
                <a:ext cx="72661" cy="65361"/>
              </a:xfrm>
              <a:custGeom>
                <a:avLst/>
                <a:gdLst/>
                <a:ahLst/>
                <a:cxnLst/>
                <a:rect l="l" t="t" r="r" b="b"/>
                <a:pathLst>
                  <a:path w="2767" h="2489" extrusionOk="0">
                    <a:moveTo>
                      <a:pt x="890" y="0"/>
                    </a:moveTo>
                    <a:cubicBezTo>
                      <a:pt x="766" y="0"/>
                      <a:pt x="642" y="48"/>
                      <a:pt x="555" y="144"/>
                    </a:cubicBezTo>
                    <a:lnTo>
                      <a:pt x="144" y="555"/>
                    </a:lnTo>
                    <a:cubicBezTo>
                      <a:pt x="48" y="642"/>
                      <a:pt x="0" y="766"/>
                      <a:pt x="0" y="881"/>
                    </a:cubicBezTo>
                    <a:lnTo>
                      <a:pt x="0" y="1158"/>
                    </a:lnTo>
                    <a:cubicBezTo>
                      <a:pt x="0" y="1771"/>
                      <a:pt x="412" y="2316"/>
                      <a:pt x="1005" y="2489"/>
                    </a:cubicBezTo>
                    <a:cubicBezTo>
                      <a:pt x="804" y="2240"/>
                      <a:pt x="699" y="1933"/>
                      <a:pt x="699" y="1618"/>
                    </a:cubicBezTo>
                    <a:lnTo>
                      <a:pt x="699" y="938"/>
                    </a:lnTo>
                    <a:cubicBezTo>
                      <a:pt x="699" y="685"/>
                      <a:pt x="909" y="478"/>
                      <a:pt x="1169" y="478"/>
                    </a:cubicBezTo>
                    <a:cubicBezTo>
                      <a:pt x="1175" y="478"/>
                      <a:pt x="1181" y="479"/>
                      <a:pt x="1187" y="479"/>
                    </a:cubicBezTo>
                    <a:cubicBezTo>
                      <a:pt x="1656" y="508"/>
                      <a:pt x="2345" y="594"/>
                      <a:pt x="2766" y="795"/>
                    </a:cubicBezTo>
                    <a:cubicBezTo>
                      <a:pt x="2757" y="699"/>
                      <a:pt x="2709" y="603"/>
                      <a:pt x="2642" y="536"/>
                    </a:cubicBezTo>
                    <a:cubicBezTo>
                      <a:pt x="2278" y="182"/>
                      <a:pt x="1627" y="29"/>
                      <a:pt x="89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4" name="Google Shape;16646;p102">
                <a:extLst>
                  <a:ext uri="{FF2B5EF4-FFF2-40B4-BE49-F238E27FC236}">
                    <a16:creationId xmlns:a16="http://schemas.microsoft.com/office/drawing/2014/main" id="{2CA4466B-940C-51DB-C810-2065F2E7B84D}"/>
                  </a:ext>
                </a:extLst>
              </p:cNvPr>
              <p:cNvSpPr/>
              <p:nvPr/>
            </p:nvSpPr>
            <p:spPr>
              <a:xfrm>
                <a:off x="7663604" y="2536126"/>
                <a:ext cx="24159" cy="48528"/>
              </a:xfrm>
              <a:custGeom>
                <a:avLst/>
                <a:gdLst/>
                <a:ahLst/>
                <a:cxnLst/>
                <a:rect l="l" t="t" r="r" b="b"/>
                <a:pathLst>
                  <a:path w="920" h="1848" extrusionOk="0">
                    <a:moveTo>
                      <a:pt x="125" y="0"/>
                    </a:moveTo>
                    <a:cubicBezTo>
                      <a:pt x="39" y="115"/>
                      <a:pt x="1" y="249"/>
                      <a:pt x="1" y="393"/>
                    </a:cubicBezTo>
                    <a:lnTo>
                      <a:pt x="1" y="1618"/>
                    </a:lnTo>
                    <a:cubicBezTo>
                      <a:pt x="1" y="1742"/>
                      <a:pt x="96" y="1847"/>
                      <a:pt x="230" y="1847"/>
                    </a:cubicBezTo>
                    <a:lnTo>
                      <a:pt x="919" y="1847"/>
                    </a:lnTo>
                    <a:lnTo>
                      <a:pt x="919" y="1082"/>
                    </a:lnTo>
                    <a:cubicBezTo>
                      <a:pt x="919" y="900"/>
                      <a:pt x="852" y="727"/>
                      <a:pt x="718" y="594"/>
                    </a:cubicBezTo>
                    <a:lnTo>
                      <a:pt x="125"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5" name="Google Shape;16647;p102">
                <a:extLst>
                  <a:ext uri="{FF2B5EF4-FFF2-40B4-BE49-F238E27FC236}">
                    <a16:creationId xmlns:a16="http://schemas.microsoft.com/office/drawing/2014/main" id="{56F35A0E-0F5E-F571-8DCE-A1E312723A1A}"/>
                  </a:ext>
                </a:extLst>
              </p:cNvPr>
              <p:cNvSpPr/>
              <p:nvPr/>
            </p:nvSpPr>
            <p:spPr>
              <a:xfrm>
                <a:off x="7760609" y="2536126"/>
                <a:ext cx="24159" cy="48528"/>
              </a:xfrm>
              <a:custGeom>
                <a:avLst/>
                <a:gdLst/>
                <a:ahLst/>
                <a:cxnLst/>
                <a:rect l="l" t="t" r="r" b="b"/>
                <a:pathLst>
                  <a:path w="920" h="1848" extrusionOk="0">
                    <a:moveTo>
                      <a:pt x="795" y="0"/>
                    </a:moveTo>
                    <a:lnTo>
                      <a:pt x="202" y="594"/>
                    </a:lnTo>
                    <a:cubicBezTo>
                      <a:pt x="68" y="727"/>
                      <a:pt x="1" y="900"/>
                      <a:pt x="1" y="1082"/>
                    </a:cubicBezTo>
                    <a:lnTo>
                      <a:pt x="1" y="1847"/>
                    </a:lnTo>
                    <a:lnTo>
                      <a:pt x="690" y="1847"/>
                    </a:lnTo>
                    <a:cubicBezTo>
                      <a:pt x="824" y="1847"/>
                      <a:pt x="919" y="1742"/>
                      <a:pt x="919" y="1618"/>
                    </a:cubicBezTo>
                    <a:lnTo>
                      <a:pt x="919" y="393"/>
                    </a:lnTo>
                    <a:cubicBezTo>
                      <a:pt x="919" y="249"/>
                      <a:pt x="881" y="115"/>
                      <a:pt x="795"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6" name="Google Shape;16648;p102">
                <a:extLst>
                  <a:ext uri="{FF2B5EF4-FFF2-40B4-BE49-F238E27FC236}">
                    <a16:creationId xmlns:a16="http://schemas.microsoft.com/office/drawing/2014/main" id="{00EC33C4-9703-F0D5-E89B-9543EB649344}"/>
                  </a:ext>
                </a:extLst>
              </p:cNvPr>
              <p:cNvSpPr/>
              <p:nvPr/>
            </p:nvSpPr>
            <p:spPr>
              <a:xfrm>
                <a:off x="7717884" y="2532607"/>
                <a:ext cx="12342" cy="12342"/>
              </a:xfrm>
              <a:custGeom>
                <a:avLst/>
                <a:gdLst/>
                <a:ahLst/>
                <a:cxnLst/>
                <a:rect l="l" t="t" r="r" b="b"/>
                <a:pathLst>
                  <a:path w="470" h="470" extrusionOk="0">
                    <a:moveTo>
                      <a:pt x="1" y="0"/>
                    </a:moveTo>
                    <a:lnTo>
                      <a:pt x="1" y="354"/>
                    </a:lnTo>
                    <a:cubicBezTo>
                      <a:pt x="1" y="412"/>
                      <a:pt x="58" y="469"/>
                      <a:pt x="125" y="469"/>
                    </a:cubicBezTo>
                    <a:lnTo>
                      <a:pt x="355" y="469"/>
                    </a:lnTo>
                    <a:cubicBezTo>
                      <a:pt x="422" y="469"/>
                      <a:pt x="470" y="412"/>
                      <a:pt x="470" y="354"/>
                    </a:cubicBezTo>
                    <a:lnTo>
                      <a:pt x="470"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7" name="Google Shape;16649;p102">
                <a:extLst>
                  <a:ext uri="{FF2B5EF4-FFF2-40B4-BE49-F238E27FC236}">
                    <a16:creationId xmlns:a16="http://schemas.microsoft.com/office/drawing/2014/main" id="{57041711-E229-84F3-58B4-66F0D044BB50}"/>
                  </a:ext>
                </a:extLst>
              </p:cNvPr>
              <p:cNvSpPr/>
              <p:nvPr/>
            </p:nvSpPr>
            <p:spPr>
              <a:xfrm>
                <a:off x="7699292" y="2515906"/>
                <a:ext cx="24894" cy="25446"/>
              </a:xfrm>
              <a:custGeom>
                <a:avLst/>
                <a:gdLst/>
                <a:ahLst/>
                <a:cxnLst/>
                <a:rect l="l" t="t" r="r" b="b"/>
                <a:pathLst>
                  <a:path w="948" h="969" extrusionOk="0">
                    <a:moveTo>
                      <a:pt x="220" y="0"/>
                    </a:moveTo>
                    <a:cubicBezTo>
                      <a:pt x="191" y="0"/>
                      <a:pt x="161" y="15"/>
                      <a:pt x="144" y="43"/>
                    </a:cubicBezTo>
                    <a:lnTo>
                      <a:pt x="1" y="253"/>
                    </a:lnTo>
                    <a:lnTo>
                      <a:pt x="355" y="895"/>
                    </a:lnTo>
                    <a:cubicBezTo>
                      <a:pt x="379" y="943"/>
                      <a:pt x="426" y="969"/>
                      <a:pt x="475" y="969"/>
                    </a:cubicBezTo>
                    <a:cubicBezTo>
                      <a:pt x="503" y="969"/>
                      <a:pt x="531" y="960"/>
                      <a:pt x="556" y="942"/>
                    </a:cubicBezTo>
                    <a:lnTo>
                      <a:pt x="948" y="646"/>
                    </a:lnTo>
                    <a:lnTo>
                      <a:pt x="278" y="24"/>
                    </a:lnTo>
                    <a:cubicBezTo>
                      <a:pt x="262" y="8"/>
                      <a:pt x="241" y="0"/>
                      <a:pt x="22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8" name="Google Shape;16650;p102">
                <a:extLst>
                  <a:ext uri="{FF2B5EF4-FFF2-40B4-BE49-F238E27FC236}">
                    <a16:creationId xmlns:a16="http://schemas.microsoft.com/office/drawing/2014/main" id="{C8AE33D9-98C1-B565-F1F1-1808C8A36091}"/>
                  </a:ext>
                </a:extLst>
              </p:cNvPr>
              <p:cNvSpPr/>
              <p:nvPr/>
            </p:nvSpPr>
            <p:spPr>
              <a:xfrm>
                <a:off x="7724160" y="2515906"/>
                <a:ext cx="24921" cy="25446"/>
              </a:xfrm>
              <a:custGeom>
                <a:avLst/>
                <a:gdLst/>
                <a:ahLst/>
                <a:cxnLst/>
                <a:rect l="l" t="t" r="r" b="b"/>
                <a:pathLst>
                  <a:path w="949" h="969" extrusionOk="0">
                    <a:moveTo>
                      <a:pt x="729" y="0"/>
                    </a:moveTo>
                    <a:cubicBezTo>
                      <a:pt x="708" y="0"/>
                      <a:pt x="687" y="8"/>
                      <a:pt x="671" y="24"/>
                    </a:cubicBezTo>
                    <a:lnTo>
                      <a:pt x="1" y="646"/>
                    </a:lnTo>
                    <a:lnTo>
                      <a:pt x="393" y="942"/>
                    </a:lnTo>
                    <a:cubicBezTo>
                      <a:pt x="418" y="960"/>
                      <a:pt x="446" y="969"/>
                      <a:pt x="474" y="969"/>
                    </a:cubicBezTo>
                    <a:cubicBezTo>
                      <a:pt x="523" y="969"/>
                      <a:pt x="570" y="943"/>
                      <a:pt x="594" y="895"/>
                    </a:cubicBezTo>
                    <a:lnTo>
                      <a:pt x="948" y="253"/>
                    </a:lnTo>
                    <a:lnTo>
                      <a:pt x="805" y="43"/>
                    </a:lnTo>
                    <a:cubicBezTo>
                      <a:pt x="788" y="15"/>
                      <a:pt x="758" y="0"/>
                      <a:pt x="72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19" name="Google Shape;16651;p102">
                <a:extLst>
                  <a:ext uri="{FF2B5EF4-FFF2-40B4-BE49-F238E27FC236}">
                    <a16:creationId xmlns:a16="http://schemas.microsoft.com/office/drawing/2014/main" id="{31A694FC-2D6A-06D2-ADB8-A862BD4C06A8}"/>
                  </a:ext>
                </a:extLst>
              </p:cNvPr>
              <p:cNvSpPr/>
              <p:nvPr/>
            </p:nvSpPr>
            <p:spPr>
              <a:xfrm>
                <a:off x="7554547" y="2627091"/>
                <a:ext cx="30435" cy="66622"/>
              </a:xfrm>
              <a:custGeom>
                <a:avLst/>
                <a:gdLst/>
                <a:ahLst/>
                <a:cxnLst/>
                <a:rect l="l" t="t" r="r" b="b"/>
                <a:pathLst>
                  <a:path w="1159" h="2537" extrusionOk="0">
                    <a:moveTo>
                      <a:pt x="699" y="1"/>
                    </a:moveTo>
                    <a:cubicBezTo>
                      <a:pt x="316" y="1"/>
                      <a:pt x="0" y="307"/>
                      <a:pt x="0" y="699"/>
                    </a:cubicBezTo>
                    <a:lnTo>
                      <a:pt x="0" y="852"/>
                    </a:lnTo>
                    <a:cubicBezTo>
                      <a:pt x="0" y="1053"/>
                      <a:pt x="38" y="1254"/>
                      <a:pt x="96" y="1436"/>
                    </a:cubicBezTo>
                    <a:lnTo>
                      <a:pt x="459" y="2537"/>
                    </a:lnTo>
                    <a:lnTo>
                      <a:pt x="1158" y="2537"/>
                    </a:lnTo>
                    <a:lnTo>
                      <a:pt x="11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0" name="Google Shape;16652;p102">
                <a:extLst>
                  <a:ext uri="{FF2B5EF4-FFF2-40B4-BE49-F238E27FC236}">
                    <a16:creationId xmlns:a16="http://schemas.microsoft.com/office/drawing/2014/main" id="{EF4DD4DA-E077-63D4-8BB2-849FABE30DA7}"/>
                  </a:ext>
                </a:extLst>
              </p:cNvPr>
              <p:cNvSpPr/>
              <p:nvPr/>
            </p:nvSpPr>
            <p:spPr>
              <a:xfrm>
                <a:off x="7566600" y="2621051"/>
                <a:ext cx="72898" cy="72661"/>
              </a:xfrm>
              <a:custGeom>
                <a:avLst/>
                <a:gdLst/>
                <a:ahLst/>
                <a:cxnLst/>
                <a:rect l="l" t="t" r="r" b="b"/>
                <a:pathLst>
                  <a:path w="2776" h="2767" extrusionOk="0">
                    <a:moveTo>
                      <a:pt x="699" y="1"/>
                    </a:moveTo>
                    <a:cubicBezTo>
                      <a:pt x="316" y="1"/>
                      <a:pt x="0" y="307"/>
                      <a:pt x="0" y="690"/>
                    </a:cubicBezTo>
                    <a:cubicBezTo>
                      <a:pt x="0" y="948"/>
                      <a:pt x="211" y="1149"/>
                      <a:pt x="469" y="1149"/>
                    </a:cubicBezTo>
                    <a:lnTo>
                      <a:pt x="2316" y="2767"/>
                    </a:lnTo>
                    <a:lnTo>
                      <a:pt x="2699" y="1408"/>
                    </a:lnTo>
                    <a:cubicBezTo>
                      <a:pt x="2747" y="1235"/>
                      <a:pt x="2776" y="1063"/>
                      <a:pt x="2776" y="891"/>
                    </a:cubicBezTo>
                    <a:lnTo>
                      <a:pt x="2776" y="460"/>
                    </a:lnTo>
                    <a:cubicBezTo>
                      <a:pt x="2776" y="202"/>
                      <a:pt x="2565" y="1"/>
                      <a:pt x="23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1" name="Google Shape;16653;p102">
                <a:extLst>
                  <a:ext uri="{FF2B5EF4-FFF2-40B4-BE49-F238E27FC236}">
                    <a16:creationId xmlns:a16="http://schemas.microsoft.com/office/drawing/2014/main" id="{102AFBE3-BCB0-AF98-028C-87C0E3B9F7E8}"/>
                  </a:ext>
                </a:extLst>
              </p:cNvPr>
              <p:cNvSpPr/>
              <p:nvPr/>
            </p:nvSpPr>
            <p:spPr>
              <a:xfrm>
                <a:off x="7578916" y="2711779"/>
                <a:ext cx="36213" cy="26917"/>
              </a:xfrm>
              <a:custGeom>
                <a:avLst/>
                <a:gdLst/>
                <a:ahLst/>
                <a:cxnLst/>
                <a:rect l="l" t="t" r="r" b="b"/>
                <a:pathLst>
                  <a:path w="1379" h="1025" extrusionOk="0">
                    <a:moveTo>
                      <a:pt x="0" y="1"/>
                    </a:moveTo>
                    <a:lnTo>
                      <a:pt x="0" y="1025"/>
                    </a:lnTo>
                    <a:lnTo>
                      <a:pt x="1378" y="1025"/>
                    </a:lnTo>
                    <a:lnTo>
                      <a:pt x="1378"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2" name="Google Shape;16654;p102">
                <a:extLst>
                  <a:ext uri="{FF2B5EF4-FFF2-40B4-BE49-F238E27FC236}">
                    <a16:creationId xmlns:a16="http://schemas.microsoft.com/office/drawing/2014/main" id="{8F2F37A7-EE84-431C-BF86-84DC3097C647}"/>
                  </a:ext>
                </a:extLst>
              </p:cNvPr>
              <p:cNvSpPr/>
              <p:nvPr/>
            </p:nvSpPr>
            <p:spPr>
              <a:xfrm>
                <a:off x="7578916" y="2712042"/>
                <a:ext cx="36213" cy="14653"/>
              </a:xfrm>
              <a:custGeom>
                <a:avLst/>
                <a:gdLst/>
                <a:ahLst/>
                <a:cxnLst/>
                <a:rect l="l" t="t" r="r" b="b"/>
                <a:pathLst>
                  <a:path w="1379" h="558" extrusionOk="0">
                    <a:moveTo>
                      <a:pt x="0" y="0"/>
                    </a:moveTo>
                    <a:lnTo>
                      <a:pt x="0" y="421"/>
                    </a:lnTo>
                    <a:cubicBezTo>
                      <a:pt x="220" y="512"/>
                      <a:pt x="455" y="558"/>
                      <a:pt x="689" y="558"/>
                    </a:cubicBezTo>
                    <a:cubicBezTo>
                      <a:pt x="924" y="558"/>
                      <a:pt x="1158" y="512"/>
                      <a:pt x="1378" y="421"/>
                    </a:cubicBezTo>
                    <a:lnTo>
                      <a:pt x="1378"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3" name="Google Shape;16655;p102">
                <a:extLst>
                  <a:ext uri="{FF2B5EF4-FFF2-40B4-BE49-F238E27FC236}">
                    <a16:creationId xmlns:a16="http://schemas.microsoft.com/office/drawing/2014/main" id="{3231F8C0-7813-3E4A-5D23-60B3FA4BD328}"/>
                  </a:ext>
                </a:extLst>
              </p:cNvPr>
              <p:cNvSpPr/>
              <p:nvPr/>
            </p:nvSpPr>
            <p:spPr>
              <a:xfrm>
                <a:off x="7536427" y="2726616"/>
                <a:ext cx="121164" cy="64101"/>
              </a:xfrm>
              <a:custGeom>
                <a:avLst/>
                <a:gdLst/>
                <a:ahLst/>
                <a:cxnLst/>
                <a:rect l="l" t="t" r="r" b="b"/>
                <a:pathLst>
                  <a:path w="4614" h="2441" extrusionOk="0">
                    <a:moveTo>
                      <a:pt x="1618" y="0"/>
                    </a:moveTo>
                    <a:lnTo>
                      <a:pt x="499" y="316"/>
                    </a:lnTo>
                    <a:cubicBezTo>
                      <a:pt x="202" y="402"/>
                      <a:pt x="1" y="670"/>
                      <a:pt x="1" y="986"/>
                    </a:cubicBezTo>
                    <a:lnTo>
                      <a:pt x="1" y="2211"/>
                    </a:lnTo>
                    <a:cubicBezTo>
                      <a:pt x="1" y="2336"/>
                      <a:pt x="106" y="2441"/>
                      <a:pt x="231" y="2441"/>
                    </a:cubicBezTo>
                    <a:lnTo>
                      <a:pt x="4384" y="2441"/>
                    </a:lnTo>
                    <a:cubicBezTo>
                      <a:pt x="4509" y="2441"/>
                      <a:pt x="4614" y="2336"/>
                      <a:pt x="4614" y="2211"/>
                    </a:cubicBezTo>
                    <a:lnTo>
                      <a:pt x="4614" y="986"/>
                    </a:lnTo>
                    <a:cubicBezTo>
                      <a:pt x="4614" y="670"/>
                      <a:pt x="4413" y="402"/>
                      <a:pt x="4116" y="316"/>
                    </a:cubicBezTo>
                    <a:lnTo>
                      <a:pt x="2996" y="0"/>
                    </a:lnTo>
                    <a:lnTo>
                      <a:pt x="2307" y="460"/>
                    </a:lnTo>
                    <a:lnTo>
                      <a:pt x="161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4" name="Google Shape;16656;p102">
                <a:extLst>
                  <a:ext uri="{FF2B5EF4-FFF2-40B4-BE49-F238E27FC236}">
                    <a16:creationId xmlns:a16="http://schemas.microsoft.com/office/drawing/2014/main" id="{2E21D2F9-E6B0-32CA-0E6B-0C5673CA0E6D}"/>
                  </a:ext>
                </a:extLst>
              </p:cNvPr>
              <p:cNvSpPr/>
              <p:nvPr/>
            </p:nvSpPr>
            <p:spPr>
              <a:xfrm>
                <a:off x="7590969" y="2738670"/>
                <a:ext cx="12106" cy="52047"/>
              </a:xfrm>
              <a:custGeom>
                <a:avLst/>
                <a:gdLst/>
                <a:ahLst/>
                <a:cxnLst/>
                <a:rect l="l" t="t" r="r" b="b"/>
                <a:pathLst>
                  <a:path w="461" h="1982" extrusionOk="0">
                    <a:moveTo>
                      <a:pt x="116" y="1"/>
                    </a:moveTo>
                    <a:lnTo>
                      <a:pt x="1" y="1982"/>
                    </a:lnTo>
                    <a:lnTo>
                      <a:pt x="460" y="1982"/>
                    </a:lnTo>
                    <a:lnTo>
                      <a:pt x="345"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5" name="Google Shape;16657;p102">
                <a:extLst>
                  <a:ext uri="{FF2B5EF4-FFF2-40B4-BE49-F238E27FC236}">
                    <a16:creationId xmlns:a16="http://schemas.microsoft.com/office/drawing/2014/main" id="{966932BD-521F-EA53-D738-CD515517B25A}"/>
                  </a:ext>
                </a:extLst>
              </p:cNvPr>
              <p:cNvSpPr/>
              <p:nvPr/>
            </p:nvSpPr>
            <p:spPr>
              <a:xfrm>
                <a:off x="7560560" y="2651434"/>
                <a:ext cx="72924" cy="66674"/>
              </a:xfrm>
              <a:custGeom>
                <a:avLst/>
                <a:gdLst/>
                <a:ahLst/>
                <a:cxnLst/>
                <a:rect l="l" t="t" r="r" b="b"/>
                <a:pathLst>
                  <a:path w="2777" h="2539" extrusionOk="0">
                    <a:moveTo>
                      <a:pt x="864" y="1"/>
                    </a:moveTo>
                    <a:cubicBezTo>
                      <a:pt x="748" y="1"/>
                      <a:pt x="636" y="56"/>
                      <a:pt x="556" y="136"/>
                    </a:cubicBezTo>
                    <a:lnTo>
                      <a:pt x="144" y="557"/>
                    </a:lnTo>
                    <a:cubicBezTo>
                      <a:pt x="49" y="643"/>
                      <a:pt x="1" y="758"/>
                      <a:pt x="1" y="882"/>
                    </a:cubicBezTo>
                    <a:lnTo>
                      <a:pt x="1" y="1150"/>
                    </a:lnTo>
                    <a:cubicBezTo>
                      <a:pt x="1" y="1916"/>
                      <a:pt x="623" y="2538"/>
                      <a:pt x="1388" y="2538"/>
                    </a:cubicBezTo>
                    <a:cubicBezTo>
                      <a:pt x="2154" y="2538"/>
                      <a:pt x="2776" y="1916"/>
                      <a:pt x="2776" y="1150"/>
                    </a:cubicBezTo>
                    <a:lnTo>
                      <a:pt x="2776" y="854"/>
                    </a:lnTo>
                    <a:cubicBezTo>
                      <a:pt x="2776" y="729"/>
                      <a:pt x="2728" y="614"/>
                      <a:pt x="2642" y="528"/>
                    </a:cubicBezTo>
                    <a:cubicBezTo>
                      <a:pt x="2288" y="184"/>
                      <a:pt x="1628" y="21"/>
                      <a:pt x="891" y="2"/>
                    </a:cubicBezTo>
                    <a:cubicBezTo>
                      <a:pt x="882" y="1"/>
                      <a:pt x="873" y="1"/>
                      <a:pt x="864"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6" name="Google Shape;16658;p102">
                <a:extLst>
                  <a:ext uri="{FF2B5EF4-FFF2-40B4-BE49-F238E27FC236}">
                    <a16:creationId xmlns:a16="http://schemas.microsoft.com/office/drawing/2014/main" id="{53F73546-1AC4-CEC4-FB96-D226A7EF443E}"/>
                  </a:ext>
                </a:extLst>
              </p:cNvPr>
              <p:cNvSpPr/>
              <p:nvPr/>
            </p:nvSpPr>
            <p:spPr>
              <a:xfrm>
                <a:off x="7560560" y="2651434"/>
                <a:ext cx="72661" cy="65151"/>
              </a:xfrm>
              <a:custGeom>
                <a:avLst/>
                <a:gdLst/>
                <a:ahLst/>
                <a:cxnLst/>
                <a:rect l="l" t="t" r="r" b="b"/>
                <a:pathLst>
                  <a:path w="2767" h="2481" extrusionOk="0">
                    <a:moveTo>
                      <a:pt x="864" y="1"/>
                    </a:moveTo>
                    <a:cubicBezTo>
                      <a:pt x="748" y="1"/>
                      <a:pt x="636" y="56"/>
                      <a:pt x="556" y="136"/>
                    </a:cubicBezTo>
                    <a:lnTo>
                      <a:pt x="135" y="557"/>
                    </a:lnTo>
                    <a:cubicBezTo>
                      <a:pt x="49" y="643"/>
                      <a:pt x="1" y="758"/>
                      <a:pt x="1" y="882"/>
                    </a:cubicBezTo>
                    <a:lnTo>
                      <a:pt x="1" y="1150"/>
                    </a:lnTo>
                    <a:cubicBezTo>
                      <a:pt x="1" y="1763"/>
                      <a:pt x="412" y="2308"/>
                      <a:pt x="1006" y="2481"/>
                    </a:cubicBezTo>
                    <a:cubicBezTo>
                      <a:pt x="805" y="2232"/>
                      <a:pt x="690" y="1926"/>
                      <a:pt x="699" y="1610"/>
                    </a:cubicBezTo>
                    <a:lnTo>
                      <a:pt x="699" y="940"/>
                    </a:lnTo>
                    <a:cubicBezTo>
                      <a:pt x="699" y="683"/>
                      <a:pt x="901" y="479"/>
                      <a:pt x="1154" y="479"/>
                    </a:cubicBezTo>
                    <a:cubicBezTo>
                      <a:pt x="1165" y="479"/>
                      <a:pt x="1176" y="480"/>
                      <a:pt x="1187" y="480"/>
                    </a:cubicBezTo>
                    <a:cubicBezTo>
                      <a:pt x="1647" y="509"/>
                      <a:pt x="2345" y="586"/>
                      <a:pt x="2767" y="787"/>
                    </a:cubicBezTo>
                    <a:cubicBezTo>
                      <a:pt x="2757" y="691"/>
                      <a:pt x="2709" y="595"/>
                      <a:pt x="2642" y="528"/>
                    </a:cubicBezTo>
                    <a:cubicBezTo>
                      <a:pt x="2278" y="184"/>
                      <a:pt x="1628" y="21"/>
                      <a:pt x="891" y="2"/>
                    </a:cubicBezTo>
                    <a:cubicBezTo>
                      <a:pt x="882" y="1"/>
                      <a:pt x="873" y="1"/>
                      <a:pt x="864"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7" name="Google Shape;16659;p102">
                <a:extLst>
                  <a:ext uri="{FF2B5EF4-FFF2-40B4-BE49-F238E27FC236}">
                    <a16:creationId xmlns:a16="http://schemas.microsoft.com/office/drawing/2014/main" id="{68E847B5-FFD7-31E8-D17D-5832070AE779}"/>
                  </a:ext>
                </a:extLst>
              </p:cNvPr>
              <p:cNvSpPr/>
              <p:nvPr/>
            </p:nvSpPr>
            <p:spPr>
              <a:xfrm>
                <a:off x="7536427" y="2741952"/>
                <a:ext cx="24159" cy="48528"/>
              </a:xfrm>
              <a:custGeom>
                <a:avLst/>
                <a:gdLst/>
                <a:ahLst/>
                <a:cxnLst/>
                <a:rect l="l" t="t" r="r" b="b"/>
                <a:pathLst>
                  <a:path w="920" h="1848" extrusionOk="0">
                    <a:moveTo>
                      <a:pt x="125" y="0"/>
                    </a:moveTo>
                    <a:cubicBezTo>
                      <a:pt x="39" y="115"/>
                      <a:pt x="1" y="249"/>
                      <a:pt x="1" y="393"/>
                    </a:cubicBezTo>
                    <a:lnTo>
                      <a:pt x="1" y="1618"/>
                    </a:lnTo>
                    <a:cubicBezTo>
                      <a:pt x="1" y="1752"/>
                      <a:pt x="97" y="1847"/>
                      <a:pt x="231" y="1847"/>
                    </a:cubicBezTo>
                    <a:lnTo>
                      <a:pt x="920" y="1847"/>
                    </a:lnTo>
                    <a:lnTo>
                      <a:pt x="920" y="1091"/>
                    </a:lnTo>
                    <a:cubicBezTo>
                      <a:pt x="920" y="900"/>
                      <a:pt x="853" y="728"/>
                      <a:pt x="719" y="594"/>
                    </a:cubicBezTo>
                    <a:lnTo>
                      <a:pt x="125"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8" name="Google Shape;16660;p102">
                <a:extLst>
                  <a:ext uri="{FF2B5EF4-FFF2-40B4-BE49-F238E27FC236}">
                    <a16:creationId xmlns:a16="http://schemas.microsoft.com/office/drawing/2014/main" id="{A2A2E11A-C678-E26B-C6F2-DCF5C0537D73}"/>
                  </a:ext>
                </a:extLst>
              </p:cNvPr>
              <p:cNvSpPr/>
              <p:nvPr/>
            </p:nvSpPr>
            <p:spPr>
              <a:xfrm>
                <a:off x="7633195" y="2741952"/>
                <a:ext cx="24396" cy="48528"/>
              </a:xfrm>
              <a:custGeom>
                <a:avLst/>
                <a:gdLst/>
                <a:ahLst/>
                <a:cxnLst/>
                <a:rect l="l" t="t" r="r" b="b"/>
                <a:pathLst>
                  <a:path w="929" h="1848" extrusionOk="0">
                    <a:moveTo>
                      <a:pt x="804" y="0"/>
                    </a:moveTo>
                    <a:lnTo>
                      <a:pt x="211" y="594"/>
                    </a:lnTo>
                    <a:cubicBezTo>
                      <a:pt x="77" y="728"/>
                      <a:pt x="1" y="900"/>
                      <a:pt x="10" y="1091"/>
                    </a:cubicBezTo>
                    <a:lnTo>
                      <a:pt x="10" y="1847"/>
                    </a:lnTo>
                    <a:lnTo>
                      <a:pt x="699" y="1847"/>
                    </a:lnTo>
                    <a:cubicBezTo>
                      <a:pt x="824" y="1847"/>
                      <a:pt x="929" y="1752"/>
                      <a:pt x="929" y="1618"/>
                    </a:cubicBezTo>
                    <a:lnTo>
                      <a:pt x="929" y="393"/>
                    </a:lnTo>
                    <a:cubicBezTo>
                      <a:pt x="929" y="249"/>
                      <a:pt x="891" y="115"/>
                      <a:pt x="80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29" name="Google Shape;16661;p102">
                <a:extLst>
                  <a:ext uri="{FF2B5EF4-FFF2-40B4-BE49-F238E27FC236}">
                    <a16:creationId xmlns:a16="http://schemas.microsoft.com/office/drawing/2014/main" id="{12A29AFD-18C9-3243-1762-AE93E2CC1698}"/>
                  </a:ext>
                </a:extLst>
              </p:cNvPr>
              <p:cNvSpPr/>
              <p:nvPr/>
            </p:nvSpPr>
            <p:spPr>
              <a:xfrm>
                <a:off x="7590733" y="2738670"/>
                <a:ext cx="12342" cy="12106"/>
              </a:xfrm>
              <a:custGeom>
                <a:avLst/>
                <a:gdLst/>
                <a:ahLst/>
                <a:cxnLst/>
                <a:rect l="l" t="t" r="r" b="b"/>
                <a:pathLst>
                  <a:path w="470" h="461" extrusionOk="0">
                    <a:moveTo>
                      <a:pt x="0" y="1"/>
                    </a:moveTo>
                    <a:lnTo>
                      <a:pt x="0" y="345"/>
                    </a:lnTo>
                    <a:cubicBezTo>
                      <a:pt x="0" y="412"/>
                      <a:pt x="58" y="460"/>
                      <a:pt x="125" y="460"/>
                    </a:cubicBezTo>
                    <a:lnTo>
                      <a:pt x="354" y="460"/>
                    </a:lnTo>
                    <a:cubicBezTo>
                      <a:pt x="421" y="460"/>
                      <a:pt x="469" y="403"/>
                      <a:pt x="469" y="345"/>
                    </a:cubicBezTo>
                    <a:lnTo>
                      <a:pt x="469"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0" name="Google Shape;16662;p102">
                <a:extLst>
                  <a:ext uri="{FF2B5EF4-FFF2-40B4-BE49-F238E27FC236}">
                    <a16:creationId xmlns:a16="http://schemas.microsoft.com/office/drawing/2014/main" id="{104A1412-AF68-9D8E-2563-91C17F1E8A58}"/>
                  </a:ext>
                </a:extLst>
              </p:cNvPr>
              <p:cNvSpPr/>
              <p:nvPr/>
            </p:nvSpPr>
            <p:spPr>
              <a:xfrm>
                <a:off x="7572115" y="2721863"/>
                <a:ext cx="24921" cy="25498"/>
              </a:xfrm>
              <a:custGeom>
                <a:avLst/>
                <a:gdLst/>
                <a:ahLst/>
                <a:cxnLst/>
                <a:rect l="l" t="t" r="r" b="b"/>
                <a:pathLst>
                  <a:path w="949" h="971" extrusionOk="0">
                    <a:moveTo>
                      <a:pt x="212" y="1"/>
                    </a:moveTo>
                    <a:cubicBezTo>
                      <a:pt x="185" y="1"/>
                      <a:pt x="160" y="13"/>
                      <a:pt x="145" y="38"/>
                    </a:cubicBezTo>
                    <a:lnTo>
                      <a:pt x="1" y="258"/>
                    </a:lnTo>
                    <a:lnTo>
                      <a:pt x="355" y="899"/>
                    </a:lnTo>
                    <a:cubicBezTo>
                      <a:pt x="378" y="946"/>
                      <a:pt x="422" y="971"/>
                      <a:pt x="469" y="971"/>
                    </a:cubicBezTo>
                    <a:cubicBezTo>
                      <a:pt x="499" y="971"/>
                      <a:pt x="530" y="960"/>
                      <a:pt x="556" y="937"/>
                    </a:cubicBezTo>
                    <a:lnTo>
                      <a:pt x="948" y="641"/>
                    </a:lnTo>
                    <a:lnTo>
                      <a:pt x="278" y="28"/>
                    </a:lnTo>
                    <a:cubicBezTo>
                      <a:pt x="260" y="10"/>
                      <a:pt x="236" y="1"/>
                      <a:pt x="21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1" name="Google Shape;16663;p102">
                <a:extLst>
                  <a:ext uri="{FF2B5EF4-FFF2-40B4-BE49-F238E27FC236}">
                    <a16:creationId xmlns:a16="http://schemas.microsoft.com/office/drawing/2014/main" id="{7B801A9E-BFA8-0867-33F8-98764E52B613}"/>
                  </a:ext>
                </a:extLst>
              </p:cNvPr>
              <p:cNvSpPr/>
              <p:nvPr/>
            </p:nvSpPr>
            <p:spPr>
              <a:xfrm>
                <a:off x="7597009" y="2721863"/>
                <a:ext cx="24894" cy="25498"/>
              </a:xfrm>
              <a:custGeom>
                <a:avLst/>
                <a:gdLst/>
                <a:ahLst/>
                <a:cxnLst/>
                <a:rect l="l" t="t" r="r" b="b"/>
                <a:pathLst>
                  <a:path w="948" h="971" extrusionOk="0">
                    <a:moveTo>
                      <a:pt x="737" y="1"/>
                    </a:moveTo>
                    <a:cubicBezTo>
                      <a:pt x="713" y="1"/>
                      <a:pt x="688" y="10"/>
                      <a:pt x="670" y="28"/>
                    </a:cubicBezTo>
                    <a:lnTo>
                      <a:pt x="0" y="641"/>
                    </a:lnTo>
                    <a:lnTo>
                      <a:pt x="393" y="937"/>
                    </a:lnTo>
                    <a:cubicBezTo>
                      <a:pt x="419" y="960"/>
                      <a:pt x="450" y="971"/>
                      <a:pt x="480" y="971"/>
                    </a:cubicBezTo>
                    <a:cubicBezTo>
                      <a:pt x="526" y="971"/>
                      <a:pt x="571" y="946"/>
                      <a:pt x="594" y="899"/>
                    </a:cubicBezTo>
                    <a:lnTo>
                      <a:pt x="948" y="258"/>
                    </a:lnTo>
                    <a:lnTo>
                      <a:pt x="804" y="38"/>
                    </a:lnTo>
                    <a:cubicBezTo>
                      <a:pt x="789" y="13"/>
                      <a:pt x="763" y="1"/>
                      <a:pt x="737"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2" name="Google Shape;16664;p102">
                <a:extLst>
                  <a:ext uri="{FF2B5EF4-FFF2-40B4-BE49-F238E27FC236}">
                    <a16:creationId xmlns:a16="http://schemas.microsoft.com/office/drawing/2014/main" id="{3FB0644B-06D1-9074-5442-778BE947A1A4}"/>
                  </a:ext>
                </a:extLst>
              </p:cNvPr>
              <p:cNvSpPr/>
              <p:nvPr/>
            </p:nvSpPr>
            <p:spPr>
              <a:xfrm>
                <a:off x="7827204" y="2602958"/>
                <a:ext cx="48528" cy="42515"/>
              </a:xfrm>
              <a:custGeom>
                <a:avLst/>
                <a:gdLst/>
                <a:ahLst/>
                <a:cxnLst/>
                <a:rect l="l" t="t" r="r" b="b"/>
                <a:pathLst>
                  <a:path w="1848" h="1619" extrusionOk="0">
                    <a:moveTo>
                      <a:pt x="920" y="1"/>
                    </a:moveTo>
                    <a:cubicBezTo>
                      <a:pt x="412" y="1"/>
                      <a:pt x="1" y="365"/>
                      <a:pt x="1" y="805"/>
                    </a:cubicBezTo>
                    <a:cubicBezTo>
                      <a:pt x="1" y="1255"/>
                      <a:pt x="412" y="1618"/>
                      <a:pt x="920" y="1618"/>
                    </a:cubicBezTo>
                    <a:cubicBezTo>
                      <a:pt x="1427" y="1618"/>
                      <a:pt x="1848" y="1255"/>
                      <a:pt x="1848" y="805"/>
                    </a:cubicBezTo>
                    <a:cubicBezTo>
                      <a:pt x="1848" y="365"/>
                      <a:pt x="1427"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3" name="Google Shape;16665;p102">
                <a:extLst>
                  <a:ext uri="{FF2B5EF4-FFF2-40B4-BE49-F238E27FC236}">
                    <a16:creationId xmlns:a16="http://schemas.microsoft.com/office/drawing/2014/main" id="{34CB9743-38D4-A9DC-58CE-8E048621EBA8}"/>
                  </a:ext>
                </a:extLst>
              </p:cNvPr>
              <p:cNvSpPr/>
              <p:nvPr/>
            </p:nvSpPr>
            <p:spPr>
              <a:xfrm>
                <a:off x="7827204" y="2602958"/>
                <a:ext cx="33219" cy="42515"/>
              </a:xfrm>
              <a:custGeom>
                <a:avLst/>
                <a:gdLst/>
                <a:ahLst/>
                <a:cxnLst/>
                <a:rect l="l" t="t" r="r" b="b"/>
                <a:pathLst>
                  <a:path w="1265" h="1619" extrusionOk="0">
                    <a:moveTo>
                      <a:pt x="920" y="1"/>
                    </a:moveTo>
                    <a:cubicBezTo>
                      <a:pt x="412" y="1"/>
                      <a:pt x="1" y="355"/>
                      <a:pt x="1" y="805"/>
                    </a:cubicBezTo>
                    <a:cubicBezTo>
                      <a:pt x="1" y="1255"/>
                      <a:pt x="412" y="1618"/>
                      <a:pt x="920" y="1618"/>
                    </a:cubicBezTo>
                    <a:cubicBezTo>
                      <a:pt x="1034" y="1609"/>
                      <a:pt x="1159" y="1590"/>
                      <a:pt x="1264" y="1551"/>
                    </a:cubicBezTo>
                    <a:cubicBezTo>
                      <a:pt x="939" y="1456"/>
                      <a:pt x="699" y="1149"/>
                      <a:pt x="690" y="805"/>
                    </a:cubicBezTo>
                    <a:cubicBezTo>
                      <a:pt x="699" y="460"/>
                      <a:pt x="939" y="164"/>
                      <a:pt x="1264" y="58"/>
                    </a:cubicBezTo>
                    <a:cubicBezTo>
                      <a:pt x="1159" y="20"/>
                      <a:pt x="1034"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4" name="Google Shape;16666;p102">
                <a:extLst>
                  <a:ext uri="{FF2B5EF4-FFF2-40B4-BE49-F238E27FC236}">
                    <a16:creationId xmlns:a16="http://schemas.microsoft.com/office/drawing/2014/main" id="{B0ABE4AF-9AD5-A9AB-6BA5-BF7B0223B75E}"/>
                  </a:ext>
                </a:extLst>
              </p:cNvPr>
              <p:cNvSpPr/>
              <p:nvPr/>
            </p:nvSpPr>
            <p:spPr>
              <a:xfrm>
                <a:off x="7796795" y="2706002"/>
                <a:ext cx="109110" cy="84715"/>
              </a:xfrm>
              <a:custGeom>
                <a:avLst/>
                <a:gdLst/>
                <a:ahLst/>
                <a:cxnLst/>
                <a:rect l="l" t="t" r="r" b="b"/>
                <a:pathLst>
                  <a:path w="4155" h="3226" extrusionOk="0">
                    <a:moveTo>
                      <a:pt x="1388" y="1"/>
                    </a:moveTo>
                    <a:lnTo>
                      <a:pt x="1388" y="690"/>
                    </a:lnTo>
                    <a:cubicBezTo>
                      <a:pt x="1379" y="862"/>
                      <a:pt x="1283" y="1025"/>
                      <a:pt x="1130" y="1101"/>
                    </a:cubicBezTo>
                    <a:lnTo>
                      <a:pt x="384" y="1474"/>
                    </a:lnTo>
                    <a:cubicBezTo>
                      <a:pt x="144" y="1589"/>
                      <a:pt x="1" y="1829"/>
                      <a:pt x="1" y="2097"/>
                    </a:cubicBezTo>
                    <a:lnTo>
                      <a:pt x="1" y="2996"/>
                    </a:lnTo>
                    <a:cubicBezTo>
                      <a:pt x="1" y="3121"/>
                      <a:pt x="106" y="3226"/>
                      <a:pt x="230" y="3226"/>
                    </a:cubicBezTo>
                    <a:lnTo>
                      <a:pt x="3925" y="3226"/>
                    </a:lnTo>
                    <a:cubicBezTo>
                      <a:pt x="4049" y="3226"/>
                      <a:pt x="4154" y="3121"/>
                      <a:pt x="4154" y="2996"/>
                    </a:cubicBezTo>
                    <a:lnTo>
                      <a:pt x="4154" y="2097"/>
                    </a:lnTo>
                    <a:cubicBezTo>
                      <a:pt x="4154" y="1829"/>
                      <a:pt x="4011" y="1589"/>
                      <a:pt x="3781" y="1474"/>
                    </a:cubicBezTo>
                    <a:lnTo>
                      <a:pt x="3035" y="1101"/>
                    </a:lnTo>
                    <a:cubicBezTo>
                      <a:pt x="2872" y="1025"/>
                      <a:pt x="2776" y="862"/>
                      <a:pt x="2776" y="690"/>
                    </a:cubicBezTo>
                    <a:lnTo>
                      <a:pt x="277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5" name="Google Shape;16667;p102">
                <a:extLst>
                  <a:ext uri="{FF2B5EF4-FFF2-40B4-BE49-F238E27FC236}">
                    <a16:creationId xmlns:a16="http://schemas.microsoft.com/office/drawing/2014/main" id="{1F9120A6-A63C-F9F6-1539-428FC852772D}"/>
                  </a:ext>
                </a:extLst>
              </p:cNvPr>
              <p:cNvSpPr/>
              <p:nvPr/>
            </p:nvSpPr>
            <p:spPr>
              <a:xfrm>
                <a:off x="7832745" y="2706002"/>
                <a:ext cx="37210" cy="24159"/>
              </a:xfrm>
              <a:custGeom>
                <a:avLst/>
                <a:gdLst/>
                <a:ahLst/>
                <a:cxnLst/>
                <a:rect l="l" t="t" r="r" b="b"/>
                <a:pathLst>
                  <a:path w="1417" h="920" extrusionOk="0">
                    <a:moveTo>
                      <a:pt x="19" y="1"/>
                    </a:moveTo>
                    <a:lnTo>
                      <a:pt x="19" y="690"/>
                    </a:lnTo>
                    <a:cubicBezTo>
                      <a:pt x="10" y="718"/>
                      <a:pt x="10" y="747"/>
                      <a:pt x="0" y="776"/>
                    </a:cubicBezTo>
                    <a:cubicBezTo>
                      <a:pt x="230" y="872"/>
                      <a:pt x="469" y="919"/>
                      <a:pt x="709" y="919"/>
                    </a:cubicBezTo>
                    <a:cubicBezTo>
                      <a:pt x="948" y="919"/>
                      <a:pt x="1187" y="872"/>
                      <a:pt x="1417" y="776"/>
                    </a:cubicBezTo>
                    <a:cubicBezTo>
                      <a:pt x="1407" y="747"/>
                      <a:pt x="1407" y="718"/>
                      <a:pt x="1407" y="690"/>
                    </a:cubicBezTo>
                    <a:lnTo>
                      <a:pt x="140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6" name="Google Shape;16668;p102">
                <a:extLst>
                  <a:ext uri="{FF2B5EF4-FFF2-40B4-BE49-F238E27FC236}">
                    <a16:creationId xmlns:a16="http://schemas.microsoft.com/office/drawing/2014/main" id="{CF2DF6A7-7CB2-D925-5F37-BE2625D64C04}"/>
                  </a:ext>
                </a:extLst>
              </p:cNvPr>
              <p:cNvSpPr/>
              <p:nvPr/>
            </p:nvSpPr>
            <p:spPr>
              <a:xfrm>
                <a:off x="7797058" y="2737672"/>
                <a:ext cx="109084" cy="53045"/>
              </a:xfrm>
              <a:custGeom>
                <a:avLst/>
                <a:gdLst/>
                <a:ahLst/>
                <a:cxnLst/>
                <a:rect l="l" t="t" r="r" b="b"/>
                <a:pathLst>
                  <a:path w="4154" h="2020" extrusionOk="0">
                    <a:moveTo>
                      <a:pt x="910" y="1"/>
                    </a:moveTo>
                    <a:lnTo>
                      <a:pt x="383" y="268"/>
                    </a:lnTo>
                    <a:cubicBezTo>
                      <a:pt x="144" y="383"/>
                      <a:pt x="0" y="623"/>
                      <a:pt x="0" y="891"/>
                    </a:cubicBezTo>
                    <a:lnTo>
                      <a:pt x="0" y="1790"/>
                    </a:lnTo>
                    <a:cubicBezTo>
                      <a:pt x="0" y="1915"/>
                      <a:pt x="106" y="2020"/>
                      <a:pt x="230" y="2020"/>
                    </a:cubicBezTo>
                    <a:lnTo>
                      <a:pt x="3915" y="2020"/>
                    </a:lnTo>
                    <a:cubicBezTo>
                      <a:pt x="4049" y="2020"/>
                      <a:pt x="4154" y="1915"/>
                      <a:pt x="4154" y="1790"/>
                    </a:cubicBezTo>
                    <a:lnTo>
                      <a:pt x="4154" y="891"/>
                    </a:lnTo>
                    <a:cubicBezTo>
                      <a:pt x="4154" y="623"/>
                      <a:pt x="4001" y="383"/>
                      <a:pt x="3771" y="268"/>
                    </a:cubicBezTo>
                    <a:lnTo>
                      <a:pt x="3235" y="1"/>
                    </a:lnTo>
                    <a:cubicBezTo>
                      <a:pt x="2962" y="422"/>
                      <a:pt x="2517" y="632"/>
                      <a:pt x="2072" y="632"/>
                    </a:cubicBezTo>
                    <a:cubicBezTo>
                      <a:pt x="1627" y="632"/>
                      <a:pt x="1182" y="422"/>
                      <a:pt x="910"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7" name="Google Shape;16669;p102">
                <a:extLst>
                  <a:ext uri="{FF2B5EF4-FFF2-40B4-BE49-F238E27FC236}">
                    <a16:creationId xmlns:a16="http://schemas.microsoft.com/office/drawing/2014/main" id="{5D254776-6D15-D0CA-9610-A6E92D1ED3A1}"/>
                  </a:ext>
                </a:extLst>
              </p:cNvPr>
              <p:cNvSpPr/>
              <p:nvPr/>
            </p:nvSpPr>
            <p:spPr>
              <a:xfrm>
                <a:off x="7809111" y="2621051"/>
                <a:ext cx="84715" cy="84741"/>
              </a:xfrm>
              <a:custGeom>
                <a:avLst/>
                <a:gdLst/>
                <a:ahLst/>
                <a:cxnLst/>
                <a:rect l="l" t="t" r="r" b="b"/>
                <a:pathLst>
                  <a:path w="3226" h="3227" extrusionOk="0">
                    <a:moveTo>
                      <a:pt x="1609" y="1"/>
                    </a:moveTo>
                    <a:cubicBezTo>
                      <a:pt x="719" y="1"/>
                      <a:pt x="1" y="728"/>
                      <a:pt x="1" y="1618"/>
                    </a:cubicBezTo>
                    <a:cubicBezTo>
                      <a:pt x="1" y="2508"/>
                      <a:pt x="719" y="3226"/>
                      <a:pt x="1609" y="3226"/>
                    </a:cubicBezTo>
                    <a:cubicBezTo>
                      <a:pt x="2499" y="3226"/>
                      <a:pt x="3226" y="2508"/>
                      <a:pt x="3226" y="1618"/>
                    </a:cubicBezTo>
                    <a:cubicBezTo>
                      <a:pt x="3226" y="728"/>
                      <a:pt x="2499" y="1"/>
                      <a:pt x="16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8" name="Google Shape;16670;p102">
                <a:extLst>
                  <a:ext uri="{FF2B5EF4-FFF2-40B4-BE49-F238E27FC236}">
                    <a16:creationId xmlns:a16="http://schemas.microsoft.com/office/drawing/2014/main" id="{88DD2A31-CFFE-247F-1A47-72BFBC3DF34B}"/>
                  </a:ext>
                </a:extLst>
              </p:cNvPr>
              <p:cNvSpPr/>
              <p:nvPr/>
            </p:nvSpPr>
            <p:spPr>
              <a:xfrm>
                <a:off x="7824447" y="2621051"/>
                <a:ext cx="71138" cy="76443"/>
              </a:xfrm>
              <a:custGeom>
                <a:avLst/>
                <a:gdLst/>
                <a:ahLst/>
                <a:cxnLst/>
                <a:rect l="l" t="t" r="r" b="b"/>
                <a:pathLst>
                  <a:path w="2709" h="2911" extrusionOk="0">
                    <a:moveTo>
                      <a:pt x="1034" y="1"/>
                    </a:moveTo>
                    <a:cubicBezTo>
                      <a:pt x="259" y="1"/>
                      <a:pt x="1" y="1063"/>
                      <a:pt x="699" y="1408"/>
                    </a:cubicBezTo>
                    <a:cubicBezTo>
                      <a:pt x="718" y="1417"/>
                      <a:pt x="737" y="1427"/>
                      <a:pt x="757" y="1427"/>
                    </a:cubicBezTo>
                    <a:lnTo>
                      <a:pt x="1560" y="2891"/>
                    </a:lnTo>
                    <a:cubicBezTo>
                      <a:pt x="1560" y="2891"/>
                      <a:pt x="1781" y="2901"/>
                      <a:pt x="1991" y="2910"/>
                    </a:cubicBezTo>
                    <a:cubicBezTo>
                      <a:pt x="2460" y="2556"/>
                      <a:pt x="2709" y="1972"/>
                      <a:pt x="2623" y="1389"/>
                    </a:cubicBezTo>
                    <a:cubicBezTo>
                      <a:pt x="2527" y="728"/>
                      <a:pt x="2039" y="192"/>
                      <a:pt x="1388" y="39"/>
                    </a:cubicBezTo>
                    <a:cubicBezTo>
                      <a:pt x="1273" y="20"/>
                      <a:pt x="1149" y="1"/>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39" name="Google Shape;16671;p102">
                <a:extLst>
                  <a:ext uri="{FF2B5EF4-FFF2-40B4-BE49-F238E27FC236}">
                    <a16:creationId xmlns:a16="http://schemas.microsoft.com/office/drawing/2014/main" id="{B4E536D7-FE27-6A7D-CDEE-FA1DC1924516}"/>
                  </a:ext>
                </a:extLst>
              </p:cNvPr>
              <p:cNvSpPr/>
              <p:nvPr/>
            </p:nvSpPr>
            <p:spPr>
              <a:xfrm>
                <a:off x="7814888" y="2658393"/>
                <a:ext cx="72661" cy="59715"/>
              </a:xfrm>
              <a:custGeom>
                <a:avLst/>
                <a:gdLst/>
                <a:ahLst/>
                <a:cxnLst/>
                <a:rect l="l" t="t" r="r" b="b"/>
                <a:pathLst>
                  <a:path w="2767" h="2274" extrusionOk="0">
                    <a:moveTo>
                      <a:pt x="1075" y="1"/>
                    </a:moveTo>
                    <a:cubicBezTo>
                      <a:pt x="986" y="1"/>
                      <a:pt x="903" y="49"/>
                      <a:pt x="862" y="139"/>
                    </a:cubicBezTo>
                    <a:cubicBezTo>
                      <a:pt x="786" y="292"/>
                      <a:pt x="680" y="436"/>
                      <a:pt x="546" y="550"/>
                    </a:cubicBezTo>
                    <a:cubicBezTo>
                      <a:pt x="422" y="656"/>
                      <a:pt x="288" y="751"/>
                      <a:pt x="135" y="828"/>
                    </a:cubicBezTo>
                    <a:cubicBezTo>
                      <a:pt x="49" y="876"/>
                      <a:pt x="1" y="971"/>
                      <a:pt x="20" y="1067"/>
                    </a:cubicBezTo>
                    <a:cubicBezTo>
                      <a:pt x="106" y="1756"/>
                      <a:pt x="699" y="2273"/>
                      <a:pt x="1389" y="2273"/>
                    </a:cubicBezTo>
                    <a:cubicBezTo>
                      <a:pt x="2106" y="2263"/>
                      <a:pt x="2709" y="1718"/>
                      <a:pt x="2767" y="1000"/>
                    </a:cubicBezTo>
                    <a:cubicBezTo>
                      <a:pt x="2767" y="924"/>
                      <a:pt x="2738" y="857"/>
                      <a:pt x="2690" y="809"/>
                    </a:cubicBezTo>
                    <a:cubicBezTo>
                      <a:pt x="2231" y="426"/>
                      <a:pt x="1695" y="158"/>
                      <a:pt x="1121" y="5"/>
                    </a:cubicBezTo>
                    <a:cubicBezTo>
                      <a:pt x="1105" y="2"/>
                      <a:pt x="1090" y="1"/>
                      <a:pt x="107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0" name="Google Shape;16672;p102">
                <a:extLst>
                  <a:ext uri="{FF2B5EF4-FFF2-40B4-BE49-F238E27FC236}">
                    <a16:creationId xmlns:a16="http://schemas.microsoft.com/office/drawing/2014/main" id="{89939668-9394-C492-184D-6BD7609A8EB3}"/>
                  </a:ext>
                </a:extLst>
              </p:cNvPr>
              <p:cNvSpPr/>
              <p:nvPr/>
            </p:nvSpPr>
            <p:spPr>
              <a:xfrm>
                <a:off x="7815151" y="2658393"/>
                <a:ext cx="72661" cy="59190"/>
              </a:xfrm>
              <a:custGeom>
                <a:avLst/>
                <a:gdLst/>
                <a:ahLst/>
                <a:cxnLst/>
                <a:rect l="l" t="t" r="r" b="b"/>
                <a:pathLst>
                  <a:path w="2767" h="2254" extrusionOk="0">
                    <a:moveTo>
                      <a:pt x="1065" y="1"/>
                    </a:moveTo>
                    <a:cubicBezTo>
                      <a:pt x="976" y="1"/>
                      <a:pt x="893" y="49"/>
                      <a:pt x="852" y="139"/>
                    </a:cubicBezTo>
                    <a:cubicBezTo>
                      <a:pt x="795" y="244"/>
                      <a:pt x="728" y="349"/>
                      <a:pt x="642" y="445"/>
                    </a:cubicBezTo>
                    <a:cubicBezTo>
                      <a:pt x="613" y="483"/>
                      <a:pt x="575" y="512"/>
                      <a:pt x="536" y="550"/>
                    </a:cubicBezTo>
                    <a:cubicBezTo>
                      <a:pt x="412" y="656"/>
                      <a:pt x="278" y="751"/>
                      <a:pt x="134" y="828"/>
                    </a:cubicBezTo>
                    <a:cubicBezTo>
                      <a:pt x="48" y="866"/>
                      <a:pt x="0" y="962"/>
                      <a:pt x="10" y="1067"/>
                    </a:cubicBezTo>
                    <a:cubicBezTo>
                      <a:pt x="96" y="1670"/>
                      <a:pt x="565" y="2158"/>
                      <a:pt x="1178" y="2254"/>
                    </a:cubicBezTo>
                    <a:cubicBezTo>
                      <a:pt x="862" y="2062"/>
                      <a:pt x="680" y="1708"/>
                      <a:pt x="699" y="1345"/>
                    </a:cubicBezTo>
                    <a:lnTo>
                      <a:pt x="699" y="1019"/>
                    </a:lnTo>
                    <a:cubicBezTo>
                      <a:pt x="747" y="981"/>
                      <a:pt x="804" y="943"/>
                      <a:pt x="852" y="895"/>
                    </a:cubicBezTo>
                    <a:cubicBezTo>
                      <a:pt x="977" y="780"/>
                      <a:pt x="1091" y="656"/>
                      <a:pt x="1187" y="512"/>
                    </a:cubicBezTo>
                    <a:cubicBezTo>
                      <a:pt x="1618" y="646"/>
                      <a:pt x="2029" y="866"/>
                      <a:pt x="2383" y="1163"/>
                    </a:cubicBezTo>
                    <a:cubicBezTo>
                      <a:pt x="2422" y="1201"/>
                      <a:pt x="2537" y="1306"/>
                      <a:pt x="2661" y="1421"/>
                    </a:cubicBezTo>
                    <a:cubicBezTo>
                      <a:pt x="2718" y="1287"/>
                      <a:pt x="2747" y="1144"/>
                      <a:pt x="2766" y="1000"/>
                    </a:cubicBezTo>
                    <a:cubicBezTo>
                      <a:pt x="2766" y="924"/>
                      <a:pt x="2738" y="857"/>
                      <a:pt x="2680" y="809"/>
                    </a:cubicBezTo>
                    <a:cubicBezTo>
                      <a:pt x="2221" y="426"/>
                      <a:pt x="1685" y="158"/>
                      <a:pt x="1111" y="5"/>
                    </a:cubicBezTo>
                    <a:cubicBezTo>
                      <a:pt x="1095" y="2"/>
                      <a:pt x="1080" y="1"/>
                      <a:pt x="106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1" name="Google Shape;16673;p102">
                <a:extLst>
                  <a:ext uri="{FF2B5EF4-FFF2-40B4-BE49-F238E27FC236}">
                    <a16:creationId xmlns:a16="http://schemas.microsoft.com/office/drawing/2014/main" id="{FF86AF7B-4760-AA15-9E21-72B4A6184077}"/>
                  </a:ext>
                </a:extLst>
              </p:cNvPr>
              <p:cNvSpPr/>
              <p:nvPr/>
            </p:nvSpPr>
            <p:spPr>
              <a:xfrm>
                <a:off x="7796795" y="2749988"/>
                <a:ext cx="24422" cy="40729"/>
              </a:xfrm>
              <a:custGeom>
                <a:avLst/>
                <a:gdLst/>
                <a:ahLst/>
                <a:cxnLst/>
                <a:rect l="l" t="t" r="r" b="b"/>
                <a:pathLst>
                  <a:path w="930" h="1551" extrusionOk="0">
                    <a:moveTo>
                      <a:pt x="144" y="0"/>
                    </a:moveTo>
                    <a:cubicBezTo>
                      <a:pt x="49" y="125"/>
                      <a:pt x="1" y="268"/>
                      <a:pt x="1" y="422"/>
                    </a:cubicBezTo>
                    <a:lnTo>
                      <a:pt x="1" y="1321"/>
                    </a:lnTo>
                    <a:cubicBezTo>
                      <a:pt x="1" y="1446"/>
                      <a:pt x="106" y="1551"/>
                      <a:pt x="230" y="1551"/>
                    </a:cubicBezTo>
                    <a:lnTo>
                      <a:pt x="929" y="1551"/>
                    </a:lnTo>
                    <a:lnTo>
                      <a:pt x="929" y="852"/>
                    </a:lnTo>
                    <a:cubicBezTo>
                      <a:pt x="920" y="709"/>
                      <a:pt x="862" y="575"/>
                      <a:pt x="747" y="489"/>
                    </a:cubicBezTo>
                    <a:lnTo>
                      <a:pt x="144"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2" name="Google Shape;16674;p102">
                <a:extLst>
                  <a:ext uri="{FF2B5EF4-FFF2-40B4-BE49-F238E27FC236}">
                    <a16:creationId xmlns:a16="http://schemas.microsoft.com/office/drawing/2014/main" id="{55424644-9B46-32D7-04A2-138C64DCC76E}"/>
                  </a:ext>
                </a:extLst>
              </p:cNvPr>
              <p:cNvSpPr/>
              <p:nvPr/>
            </p:nvSpPr>
            <p:spPr>
              <a:xfrm>
                <a:off x="7881746" y="2749988"/>
                <a:ext cx="24159" cy="40729"/>
              </a:xfrm>
              <a:custGeom>
                <a:avLst/>
                <a:gdLst/>
                <a:ahLst/>
                <a:cxnLst/>
                <a:rect l="l" t="t" r="r" b="b"/>
                <a:pathLst>
                  <a:path w="920" h="1551" extrusionOk="0">
                    <a:moveTo>
                      <a:pt x="785" y="0"/>
                    </a:moveTo>
                    <a:lnTo>
                      <a:pt x="173" y="489"/>
                    </a:lnTo>
                    <a:cubicBezTo>
                      <a:pt x="68" y="575"/>
                      <a:pt x="1" y="709"/>
                      <a:pt x="1" y="852"/>
                    </a:cubicBezTo>
                    <a:lnTo>
                      <a:pt x="1" y="1551"/>
                    </a:lnTo>
                    <a:lnTo>
                      <a:pt x="690" y="1551"/>
                    </a:lnTo>
                    <a:cubicBezTo>
                      <a:pt x="814" y="1551"/>
                      <a:pt x="919" y="1446"/>
                      <a:pt x="919" y="1321"/>
                    </a:cubicBezTo>
                    <a:lnTo>
                      <a:pt x="919" y="422"/>
                    </a:lnTo>
                    <a:cubicBezTo>
                      <a:pt x="919" y="268"/>
                      <a:pt x="871" y="125"/>
                      <a:pt x="785"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nvGrpSpPr>
            <p:cNvPr id="143" name="Google Shape;14126;p101">
              <a:extLst>
                <a:ext uri="{FF2B5EF4-FFF2-40B4-BE49-F238E27FC236}">
                  <a16:creationId xmlns:a16="http://schemas.microsoft.com/office/drawing/2014/main" id="{5458D85D-E7AE-C59C-9A8E-EAB9D0844D95}"/>
                </a:ext>
              </a:extLst>
            </p:cNvPr>
            <p:cNvGrpSpPr/>
            <p:nvPr/>
          </p:nvGrpSpPr>
          <p:grpSpPr>
            <a:xfrm>
              <a:off x="6463693" y="2330888"/>
              <a:ext cx="419765" cy="326078"/>
              <a:chOff x="3512070" y="1956222"/>
              <a:chExt cx="373983" cy="363622"/>
            </a:xfrm>
          </p:grpSpPr>
          <p:sp>
            <p:nvSpPr>
              <p:cNvPr id="144" name="Google Shape;14127;p101">
                <a:extLst>
                  <a:ext uri="{FF2B5EF4-FFF2-40B4-BE49-F238E27FC236}">
                    <a16:creationId xmlns:a16="http://schemas.microsoft.com/office/drawing/2014/main" id="{23D67651-4979-46D4-FE45-25E8CD0AB0EA}"/>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5" name="Google Shape;14128;p101">
                <a:extLst>
                  <a:ext uri="{FF2B5EF4-FFF2-40B4-BE49-F238E27FC236}">
                    <a16:creationId xmlns:a16="http://schemas.microsoft.com/office/drawing/2014/main" id="{F16845B7-4B81-7D87-B533-90F908F24B3A}"/>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6" name="Google Shape;14129;p101">
                <a:extLst>
                  <a:ext uri="{FF2B5EF4-FFF2-40B4-BE49-F238E27FC236}">
                    <a16:creationId xmlns:a16="http://schemas.microsoft.com/office/drawing/2014/main" id="{409C9D8E-8E34-E080-06D8-9873C74EAE87}"/>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7" name="Google Shape;14130;p101">
                <a:extLst>
                  <a:ext uri="{FF2B5EF4-FFF2-40B4-BE49-F238E27FC236}">
                    <a16:creationId xmlns:a16="http://schemas.microsoft.com/office/drawing/2014/main" id="{744B17DD-5EB5-1BD6-7E03-53A2B422A44B}"/>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8" name="Google Shape;14131;p101">
                <a:extLst>
                  <a:ext uri="{FF2B5EF4-FFF2-40B4-BE49-F238E27FC236}">
                    <a16:creationId xmlns:a16="http://schemas.microsoft.com/office/drawing/2014/main" id="{D1E9C073-3AA4-C516-264C-D167FEE1F8F3}"/>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49" name="Google Shape;14132;p101">
                <a:extLst>
                  <a:ext uri="{FF2B5EF4-FFF2-40B4-BE49-F238E27FC236}">
                    <a16:creationId xmlns:a16="http://schemas.microsoft.com/office/drawing/2014/main" id="{35AE6CA9-86ED-241A-DFC2-E10EE76A01E5}"/>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0" name="Google Shape;14133;p101">
                <a:extLst>
                  <a:ext uri="{FF2B5EF4-FFF2-40B4-BE49-F238E27FC236}">
                    <a16:creationId xmlns:a16="http://schemas.microsoft.com/office/drawing/2014/main" id="{2371F113-0CA4-44B8-75ED-74D88B66369C}"/>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1" name="Google Shape;14134;p101">
                <a:extLst>
                  <a:ext uri="{FF2B5EF4-FFF2-40B4-BE49-F238E27FC236}">
                    <a16:creationId xmlns:a16="http://schemas.microsoft.com/office/drawing/2014/main" id="{3939466E-AE15-84D7-64D6-D8FEA99B6563}"/>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2" name="Google Shape;14135;p101">
                <a:extLst>
                  <a:ext uri="{FF2B5EF4-FFF2-40B4-BE49-F238E27FC236}">
                    <a16:creationId xmlns:a16="http://schemas.microsoft.com/office/drawing/2014/main" id="{DF5AC621-4B39-C8D8-755A-DED480431405}"/>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3" name="Google Shape;14136;p101">
                <a:extLst>
                  <a:ext uri="{FF2B5EF4-FFF2-40B4-BE49-F238E27FC236}">
                    <a16:creationId xmlns:a16="http://schemas.microsoft.com/office/drawing/2014/main" id="{703AC486-CA3E-509F-7814-237C27FAEC16}"/>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4" name="Google Shape;14137;p101">
                <a:extLst>
                  <a:ext uri="{FF2B5EF4-FFF2-40B4-BE49-F238E27FC236}">
                    <a16:creationId xmlns:a16="http://schemas.microsoft.com/office/drawing/2014/main" id="{D04865D2-14A4-247E-3F6E-4D5565929C74}"/>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5" name="Google Shape;14138;p101">
                <a:extLst>
                  <a:ext uri="{FF2B5EF4-FFF2-40B4-BE49-F238E27FC236}">
                    <a16:creationId xmlns:a16="http://schemas.microsoft.com/office/drawing/2014/main" id="{CB99CB6E-01F9-4606-8607-1FEE11934D1D}"/>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6" name="Google Shape;14139;p101">
                <a:extLst>
                  <a:ext uri="{FF2B5EF4-FFF2-40B4-BE49-F238E27FC236}">
                    <a16:creationId xmlns:a16="http://schemas.microsoft.com/office/drawing/2014/main" id="{66211192-4560-AFD1-353D-DD53955C086D}"/>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7" name="Google Shape;14140;p101">
                <a:extLst>
                  <a:ext uri="{FF2B5EF4-FFF2-40B4-BE49-F238E27FC236}">
                    <a16:creationId xmlns:a16="http://schemas.microsoft.com/office/drawing/2014/main" id="{944FAAB6-B879-05AF-AD1B-764AE9F64C81}"/>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8" name="Google Shape;14141;p101">
                <a:extLst>
                  <a:ext uri="{FF2B5EF4-FFF2-40B4-BE49-F238E27FC236}">
                    <a16:creationId xmlns:a16="http://schemas.microsoft.com/office/drawing/2014/main" id="{7A7B6735-E001-C404-4B25-9B13175EFF75}"/>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59" name="Google Shape;14142;p101">
                <a:extLst>
                  <a:ext uri="{FF2B5EF4-FFF2-40B4-BE49-F238E27FC236}">
                    <a16:creationId xmlns:a16="http://schemas.microsoft.com/office/drawing/2014/main" id="{00436204-DB48-AE08-EAB9-26446C938719}"/>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60" name="Google Shape;14143;p101">
                <a:extLst>
                  <a:ext uri="{FF2B5EF4-FFF2-40B4-BE49-F238E27FC236}">
                    <a16:creationId xmlns:a16="http://schemas.microsoft.com/office/drawing/2014/main" id="{A1E74AE0-5C38-DED7-3AA5-04E8B1BC6C45}"/>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nvGrpSpPr>
            <p:cNvPr id="161" name="Google Shape;14730;p101">
              <a:extLst>
                <a:ext uri="{FF2B5EF4-FFF2-40B4-BE49-F238E27FC236}">
                  <a16:creationId xmlns:a16="http://schemas.microsoft.com/office/drawing/2014/main" id="{16DAC7D5-A9E6-2177-0AE7-A53C483371E1}"/>
                </a:ext>
              </a:extLst>
            </p:cNvPr>
            <p:cNvGrpSpPr/>
            <p:nvPr/>
          </p:nvGrpSpPr>
          <p:grpSpPr>
            <a:xfrm>
              <a:off x="6487506" y="2891748"/>
              <a:ext cx="415514" cy="269164"/>
              <a:chOff x="3952456" y="1524280"/>
              <a:chExt cx="370195" cy="300154"/>
            </a:xfrm>
          </p:grpSpPr>
          <p:sp>
            <p:nvSpPr>
              <p:cNvPr id="162" name="Google Shape;14731;p101">
                <a:extLst>
                  <a:ext uri="{FF2B5EF4-FFF2-40B4-BE49-F238E27FC236}">
                    <a16:creationId xmlns:a16="http://schemas.microsoft.com/office/drawing/2014/main" id="{EDEE8C11-3FCD-0EBF-0BFC-57FA47B3BFEF}"/>
                  </a:ext>
                </a:extLst>
              </p:cNvPr>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63" name="Google Shape;14732;p101">
                <a:extLst>
                  <a:ext uri="{FF2B5EF4-FFF2-40B4-BE49-F238E27FC236}">
                    <a16:creationId xmlns:a16="http://schemas.microsoft.com/office/drawing/2014/main" id="{9A905A01-40BA-BF91-1DB5-9CA328CC1F9B}"/>
                  </a:ext>
                </a:extLst>
              </p:cNvPr>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64" name="Google Shape;14733;p101">
                <a:extLst>
                  <a:ext uri="{FF2B5EF4-FFF2-40B4-BE49-F238E27FC236}">
                    <a16:creationId xmlns:a16="http://schemas.microsoft.com/office/drawing/2014/main" id="{BB554311-2CC5-6590-F5FB-4B18BCDA69FA}"/>
                  </a:ext>
                </a:extLst>
              </p:cNvPr>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65" name="Google Shape;14734;p101">
                <a:extLst>
                  <a:ext uri="{FF2B5EF4-FFF2-40B4-BE49-F238E27FC236}">
                    <a16:creationId xmlns:a16="http://schemas.microsoft.com/office/drawing/2014/main" id="{B57CBCE4-886C-133E-3616-9990FAFAFF28}"/>
                  </a:ext>
                </a:extLst>
              </p:cNvPr>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66" name="Google Shape;14735;p101">
                <a:extLst>
                  <a:ext uri="{FF2B5EF4-FFF2-40B4-BE49-F238E27FC236}">
                    <a16:creationId xmlns:a16="http://schemas.microsoft.com/office/drawing/2014/main" id="{B75A42FD-7ACB-F8C7-DC49-7070CF7959D3}"/>
                  </a:ext>
                </a:extLst>
              </p:cNvPr>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67" name="Google Shape;14736;p101">
                <a:extLst>
                  <a:ext uri="{FF2B5EF4-FFF2-40B4-BE49-F238E27FC236}">
                    <a16:creationId xmlns:a16="http://schemas.microsoft.com/office/drawing/2014/main" id="{68E633E2-50BB-8059-30D7-40319A67C0B6}"/>
                  </a:ext>
                </a:extLst>
              </p:cNvPr>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nvGrpSpPr>
            <p:cNvPr id="168" name="Google Shape;20766;p104">
              <a:extLst>
                <a:ext uri="{FF2B5EF4-FFF2-40B4-BE49-F238E27FC236}">
                  <a16:creationId xmlns:a16="http://schemas.microsoft.com/office/drawing/2014/main" id="{58DAA537-7AAE-322A-7E97-A95422BF5F28}"/>
                </a:ext>
              </a:extLst>
            </p:cNvPr>
            <p:cNvGrpSpPr/>
            <p:nvPr/>
          </p:nvGrpSpPr>
          <p:grpSpPr>
            <a:xfrm>
              <a:off x="6475016" y="3400715"/>
              <a:ext cx="408442" cy="318940"/>
              <a:chOff x="5206562" y="3803994"/>
              <a:chExt cx="363895" cy="355663"/>
            </a:xfrm>
          </p:grpSpPr>
          <p:sp>
            <p:nvSpPr>
              <p:cNvPr id="169" name="Google Shape;20767;p104">
                <a:extLst>
                  <a:ext uri="{FF2B5EF4-FFF2-40B4-BE49-F238E27FC236}">
                    <a16:creationId xmlns:a16="http://schemas.microsoft.com/office/drawing/2014/main" id="{639F634F-905C-A0FC-88E2-BCDADE8F0B6F}"/>
                  </a:ext>
                </a:extLst>
              </p:cNvPr>
              <p:cNvSpPr/>
              <p:nvPr/>
            </p:nvSpPr>
            <p:spPr>
              <a:xfrm>
                <a:off x="5284724" y="3924701"/>
                <a:ext cx="212849" cy="192753"/>
              </a:xfrm>
              <a:custGeom>
                <a:avLst/>
                <a:gdLst/>
                <a:ahLst/>
                <a:cxnLst/>
                <a:rect l="l" t="t" r="r" b="b"/>
                <a:pathLst>
                  <a:path w="8145" h="7376" extrusionOk="0">
                    <a:moveTo>
                      <a:pt x="0" y="0"/>
                    </a:moveTo>
                    <a:lnTo>
                      <a:pt x="0" y="7376"/>
                    </a:lnTo>
                    <a:lnTo>
                      <a:pt x="8145" y="7376"/>
                    </a:lnTo>
                    <a:lnTo>
                      <a:pt x="8145" y="0"/>
                    </a:ln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0" name="Google Shape;20768;p104">
                <a:extLst>
                  <a:ext uri="{FF2B5EF4-FFF2-40B4-BE49-F238E27FC236}">
                    <a16:creationId xmlns:a16="http://schemas.microsoft.com/office/drawing/2014/main" id="{E6B7EC71-55CC-08F1-1B4D-C52C90AADB76}"/>
                  </a:ext>
                </a:extLst>
              </p:cNvPr>
              <p:cNvSpPr/>
              <p:nvPr/>
            </p:nvSpPr>
            <p:spPr>
              <a:xfrm>
                <a:off x="5241240" y="3803994"/>
                <a:ext cx="294539" cy="96586"/>
              </a:xfrm>
              <a:custGeom>
                <a:avLst/>
                <a:gdLst/>
                <a:ahLst/>
                <a:cxnLst/>
                <a:rect l="l" t="t" r="r" b="b"/>
                <a:pathLst>
                  <a:path w="11271" h="3696" extrusionOk="0">
                    <a:moveTo>
                      <a:pt x="5645" y="1"/>
                    </a:moveTo>
                    <a:cubicBezTo>
                      <a:pt x="5619" y="1"/>
                      <a:pt x="5592" y="8"/>
                      <a:pt x="5568" y="23"/>
                    </a:cubicBezTo>
                    <a:lnTo>
                      <a:pt x="1" y="3254"/>
                    </a:lnTo>
                    <a:lnTo>
                      <a:pt x="414" y="3696"/>
                    </a:lnTo>
                    <a:lnTo>
                      <a:pt x="10876" y="3696"/>
                    </a:lnTo>
                    <a:lnTo>
                      <a:pt x="11270" y="3273"/>
                    </a:lnTo>
                    <a:lnTo>
                      <a:pt x="5722" y="23"/>
                    </a:lnTo>
                    <a:cubicBezTo>
                      <a:pt x="5698" y="8"/>
                      <a:pt x="5672" y="1"/>
                      <a:pt x="5645"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1" name="Google Shape;20769;p104">
                <a:extLst>
                  <a:ext uri="{FF2B5EF4-FFF2-40B4-BE49-F238E27FC236}">
                    <a16:creationId xmlns:a16="http://schemas.microsoft.com/office/drawing/2014/main" id="{99CC27CD-6497-530C-9D20-C20D04F32840}"/>
                  </a:ext>
                </a:extLst>
              </p:cNvPr>
              <p:cNvSpPr/>
              <p:nvPr/>
            </p:nvSpPr>
            <p:spPr>
              <a:xfrm>
                <a:off x="5277172" y="3828820"/>
                <a:ext cx="222675" cy="73014"/>
              </a:xfrm>
              <a:custGeom>
                <a:avLst/>
                <a:gdLst/>
                <a:ahLst/>
                <a:cxnLst/>
                <a:rect l="l" t="t" r="r" b="b"/>
                <a:pathLst>
                  <a:path w="8521" h="2794" extrusionOk="0">
                    <a:moveTo>
                      <a:pt x="4267" y="1"/>
                    </a:moveTo>
                    <a:cubicBezTo>
                      <a:pt x="4246" y="1"/>
                      <a:pt x="4227" y="5"/>
                      <a:pt x="4212" y="15"/>
                    </a:cubicBezTo>
                    <a:lnTo>
                      <a:pt x="1" y="2457"/>
                    </a:lnTo>
                    <a:lnTo>
                      <a:pt x="308" y="2794"/>
                    </a:lnTo>
                    <a:lnTo>
                      <a:pt x="8213" y="2794"/>
                    </a:lnTo>
                    <a:lnTo>
                      <a:pt x="8520" y="2467"/>
                    </a:lnTo>
                    <a:lnTo>
                      <a:pt x="4328" y="15"/>
                    </a:lnTo>
                    <a:cubicBezTo>
                      <a:pt x="4309" y="5"/>
                      <a:pt x="4287" y="1"/>
                      <a:pt x="4267" y="1"/>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2" name="Google Shape;20770;p104">
                <a:extLst>
                  <a:ext uri="{FF2B5EF4-FFF2-40B4-BE49-F238E27FC236}">
                    <a16:creationId xmlns:a16="http://schemas.microsoft.com/office/drawing/2014/main" id="{329275A8-55B3-EF1A-4B2E-9D056B971DF5}"/>
                  </a:ext>
                </a:extLst>
              </p:cNvPr>
              <p:cNvSpPr/>
              <p:nvPr/>
            </p:nvSpPr>
            <p:spPr>
              <a:xfrm>
                <a:off x="5238731" y="3888507"/>
                <a:ext cx="299557" cy="36220"/>
              </a:xfrm>
              <a:custGeom>
                <a:avLst/>
                <a:gdLst/>
                <a:ahLst/>
                <a:cxnLst/>
                <a:rect l="l" t="t" r="r" b="b"/>
                <a:pathLst>
                  <a:path w="11463" h="1386" extrusionOk="0">
                    <a:moveTo>
                      <a:pt x="193" y="0"/>
                    </a:moveTo>
                    <a:cubicBezTo>
                      <a:pt x="87" y="0"/>
                      <a:pt x="0" y="87"/>
                      <a:pt x="0" y="193"/>
                    </a:cubicBezTo>
                    <a:lnTo>
                      <a:pt x="0" y="1202"/>
                    </a:lnTo>
                    <a:cubicBezTo>
                      <a:pt x="0" y="1308"/>
                      <a:pt x="87" y="1385"/>
                      <a:pt x="193" y="1385"/>
                    </a:cubicBezTo>
                    <a:lnTo>
                      <a:pt x="11270" y="1385"/>
                    </a:lnTo>
                    <a:cubicBezTo>
                      <a:pt x="11376" y="1385"/>
                      <a:pt x="11463" y="1298"/>
                      <a:pt x="11463" y="1193"/>
                    </a:cubicBezTo>
                    <a:lnTo>
                      <a:pt x="11463" y="193"/>
                    </a:lnTo>
                    <a:cubicBezTo>
                      <a:pt x="11463" y="87"/>
                      <a:pt x="11376" y="0"/>
                      <a:pt x="11270" y="0"/>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3" name="Google Shape;20771;p104">
                <a:extLst>
                  <a:ext uri="{FF2B5EF4-FFF2-40B4-BE49-F238E27FC236}">
                    <a16:creationId xmlns:a16="http://schemas.microsoft.com/office/drawing/2014/main" id="{CCE65299-F9C8-052B-6A13-642A1FBB90D8}"/>
                  </a:ext>
                </a:extLst>
              </p:cNvPr>
              <p:cNvSpPr/>
              <p:nvPr/>
            </p:nvSpPr>
            <p:spPr>
              <a:xfrm>
                <a:off x="5284724" y="3924701"/>
                <a:ext cx="212849" cy="186978"/>
              </a:xfrm>
              <a:custGeom>
                <a:avLst/>
                <a:gdLst/>
                <a:ahLst/>
                <a:cxnLst/>
                <a:rect l="l" t="t" r="r" b="b"/>
                <a:pathLst>
                  <a:path w="8145" h="7155" extrusionOk="0">
                    <a:moveTo>
                      <a:pt x="0" y="0"/>
                    </a:moveTo>
                    <a:lnTo>
                      <a:pt x="0" y="1202"/>
                    </a:lnTo>
                    <a:lnTo>
                      <a:pt x="4712" y="1202"/>
                    </a:lnTo>
                    <a:cubicBezTo>
                      <a:pt x="6452" y="1202"/>
                      <a:pt x="7866" y="2616"/>
                      <a:pt x="7866" y="4356"/>
                    </a:cubicBezTo>
                    <a:lnTo>
                      <a:pt x="7866" y="7154"/>
                    </a:lnTo>
                    <a:lnTo>
                      <a:pt x="8145" y="7154"/>
                    </a:lnTo>
                    <a:lnTo>
                      <a:pt x="8145" y="0"/>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4" name="Google Shape;20772;p104">
                <a:extLst>
                  <a:ext uri="{FF2B5EF4-FFF2-40B4-BE49-F238E27FC236}">
                    <a16:creationId xmlns:a16="http://schemas.microsoft.com/office/drawing/2014/main" id="{8113F120-473D-2198-14A8-FA4795DEFC99}"/>
                  </a:ext>
                </a:extLst>
              </p:cNvPr>
              <p:cNvSpPr/>
              <p:nvPr/>
            </p:nvSpPr>
            <p:spPr>
              <a:xfrm>
                <a:off x="5245421" y="3924701"/>
                <a:ext cx="77012" cy="170645"/>
              </a:xfrm>
              <a:custGeom>
                <a:avLst/>
                <a:gdLst/>
                <a:ahLst/>
                <a:cxnLst/>
                <a:rect l="l" t="t" r="r" b="b"/>
                <a:pathLst>
                  <a:path w="2947" h="6530" extrusionOk="0">
                    <a:moveTo>
                      <a:pt x="427" y="0"/>
                    </a:moveTo>
                    <a:cubicBezTo>
                      <a:pt x="216" y="0"/>
                      <a:pt x="33" y="163"/>
                      <a:pt x="14"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5" name="Google Shape;20773;p104">
                <a:extLst>
                  <a:ext uri="{FF2B5EF4-FFF2-40B4-BE49-F238E27FC236}">
                    <a16:creationId xmlns:a16="http://schemas.microsoft.com/office/drawing/2014/main" id="{920AC5C1-BFE0-9C5E-43CC-EC8F097FD594}"/>
                  </a:ext>
                </a:extLst>
              </p:cNvPr>
              <p:cNvSpPr/>
              <p:nvPr/>
            </p:nvSpPr>
            <p:spPr>
              <a:xfrm>
                <a:off x="5262093" y="4095058"/>
                <a:ext cx="40479" cy="20880"/>
              </a:xfrm>
              <a:custGeom>
                <a:avLst/>
                <a:gdLst/>
                <a:ahLst/>
                <a:cxnLst/>
                <a:rect l="l" t="t" r="r" b="b"/>
                <a:pathLst>
                  <a:path w="1549" h="799" extrusionOk="0">
                    <a:moveTo>
                      <a:pt x="145" y="1"/>
                    </a:moveTo>
                    <a:cubicBezTo>
                      <a:pt x="68" y="1"/>
                      <a:pt x="1" y="68"/>
                      <a:pt x="1" y="155"/>
                    </a:cubicBezTo>
                    <a:lnTo>
                      <a:pt x="1" y="799"/>
                    </a:lnTo>
                    <a:lnTo>
                      <a:pt x="1549" y="799"/>
                    </a:lnTo>
                    <a:lnTo>
                      <a:pt x="1549" y="155"/>
                    </a:lnTo>
                    <a:cubicBezTo>
                      <a:pt x="1549" y="68"/>
                      <a:pt x="1482" y="1"/>
                      <a:pt x="1405"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6" name="Google Shape;20774;p104">
                <a:extLst>
                  <a:ext uri="{FF2B5EF4-FFF2-40B4-BE49-F238E27FC236}">
                    <a16:creationId xmlns:a16="http://schemas.microsoft.com/office/drawing/2014/main" id="{D0496C74-EBDE-AD04-CF8C-C2CC10BA4D1C}"/>
                  </a:ext>
                </a:extLst>
              </p:cNvPr>
              <p:cNvSpPr/>
              <p:nvPr/>
            </p:nvSpPr>
            <p:spPr>
              <a:xfrm>
                <a:off x="5353479" y="3924701"/>
                <a:ext cx="77012" cy="170645"/>
              </a:xfrm>
              <a:custGeom>
                <a:avLst/>
                <a:gdLst/>
                <a:ahLst/>
                <a:cxnLst/>
                <a:rect l="l" t="t" r="r" b="b"/>
                <a:pathLst>
                  <a:path w="2947" h="6530" extrusionOk="0">
                    <a:moveTo>
                      <a:pt x="427" y="0"/>
                    </a:moveTo>
                    <a:cubicBezTo>
                      <a:pt x="215" y="0"/>
                      <a:pt x="33" y="163"/>
                      <a:pt x="13"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4" y="655"/>
                      <a:pt x="2076" y="655"/>
                    </a:cubicBezTo>
                    <a:cubicBezTo>
                      <a:pt x="2092" y="655"/>
                      <a:pt x="2107" y="661"/>
                      <a:pt x="2119" y="673"/>
                    </a:cubicBezTo>
                    <a:cubicBezTo>
                      <a:pt x="2190" y="752"/>
                      <a:pt x="2284" y="799"/>
                      <a:pt x="2388" y="799"/>
                    </a:cubicBezTo>
                    <a:cubicBezTo>
                      <a:pt x="2398" y="799"/>
                      <a:pt x="2408" y="799"/>
                      <a:pt x="2417"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7" name="Google Shape;20775;p104">
                <a:extLst>
                  <a:ext uri="{FF2B5EF4-FFF2-40B4-BE49-F238E27FC236}">
                    <a16:creationId xmlns:a16="http://schemas.microsoft.com/office/drawing/2014/main" id="{3AC8D038-9CC2-7C20-E1B5-226414BE5C87}"/>
                  </a:ext>
                </a:extLst>
              </p:cNvPr>
              <p:cNvSpPr/>
              <p:nvPr/>
            </p:nvSpPr>
            <p:spPr>
              <a:xfrm>
                <a:off x="5370151" y="4095058"/>
                <a:ext cx="40741" cy="20880"/>
              </a:xfrm>
              <a:custGeom>
                <a:avLst/>
                <a:gdLst/>
                <a:ahLst/>
                <a:cxnLst/>
                <a:rect l="l" t="t" r="r" b="b"/>
                <a:pathLst>
                  <a:path w="1559" h="799" extrusionOk="0">
                    <a:moveTo>
                      <a:pt x="154" y="1"/>
                    </a:moveTo>
                    <a:cubicBezTo>
                      <a:pt x="68" y="1"/>
                      <a:pt x="1" y="68"/>
                      <a:pt x="1" y="155"/>
                    </a:cubicBezTo>
                    <a:lnTo>
                      <a:pt x="1" y="799"/>
                    </a:lnTo>
                    <a:lnTo>
                      <a:pt x="1558" y="799"/>
                    </a:lnTo>
                    <a:lnTo>
                      <a:pt x="1558" y="155"/>
                    </a:lnTo>
                    <a:cubicBezTo>
                      <a:pt x="1558" y="68"/>
                      <a:pt x="149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8" name="Google Shape;20776;p104">
                <a:extLst>
                  <a:ext uri="{FF2B5EF4-FFF2-40B4-BE49-F238E27FC236}">
                    <a16:creationId xmlns:a16="http://schemas.microsoft.com/office/drawing/2014/main" id="{0A54C3EC-309B-1D41-BF14-47C13B2B049F}"/>
                  </a:ext>
                </a:extLst>
              </p:cNvPr>
              <p:cNvSpPr/>
              <p:nvPr/>
            </p:nvSpPr>
            <p:spPr>
              <a:xfrm>
                <a:off x="5462033" y="3924701"/>
                <a:ext cx="77012" cy="170645"/>
              </a:xfrm>
              <a:custGeom>
                <a:avLst/>
                <a:gdLst/>
                <a:ahLst/>
                <a:cxnLst/>
                <a:rect l="l" t="t" r="r" b="b"/>
                <a:pathLst>
                  <a:path w="2947" h="6530" extrusionOk="0">
                    <a:moveTo>
                      <a:pt x="427" y="0"/>
                    </a:moveTo>
                    <a:cubicBezTo>
                      <a:pt x="206" y="0"/>
                      <a:pt x="23" y="163"/>
                      <a:pt x="14" y="385"/>
                    </a:cubicBezTo>
                    <a:cubicBezTo>
                      <a:pt x="1" y="636"/>
                      <a:pt x="204" y="806"/>
                      <a:pt x="415" y="806"/>
                    </a:cubicBezTo>
                    <a:cubicBezTo>
                      <a:pt x="519"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7" y="798"/>
                      <a:pt x="2937"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79" name="Google Shape;20777;p104">
                <a:extLst>
                  <a:ext uri="{FF2B5EF4-FFF2-40B4-BE49-F238E27FC236}">
                    <a16:creationId xmlns:a16="http://schemas.microsoft.com/office/drawing/2014/main" id="{8C08FC0A-059D-4601-E64B-95FB5129BC64}"/>
                  </a:ext>
                </a:extLst>
              </p:cNvPr>
              <p:cNvSpPr/>
              <p:nvPr/>
            </p:nvSpPr>
            <p:spPr>
              <a:xfrm>
                <a:off x="5478470" y="4095058"/>
                <a:ext cx="40479" cy="20880"/>
              </a:xfrm>
              <a:custGeom>
                <a:avLst/>
                <a:gdLst/>
                <a:ahLst/>
                <a:cxnLst/>
                <a:rect l="l" t="t" r="r" b="b"/>
                <a:pathLst>
                  <a:path w="1549" h="799" extrusionOk="0">
                    <a:moveTo>
                      <a:pt x="154" y="1"/>
                    </a:moveTo>
                    <a:cubicBezTo>
                      <a:pt x="67" y="1"/>
                      <a:pt x="0" y="68"/>
                      <a:pt x="0" y="155"/>
                    </a:cubicBezTo>
                    <a:lnTo>
                      <a:pt x="0" y="799"/>
                    </a:lnTo>
                    <a:lnTo>
                      <a:pt x="1548" y="799"/>
                    </a:lnTo>
                    <a:lnTo>
                      <a:pt x="1548" y="155"/>
                    </a:lnTo>
                    <a:cubicBezTo>
                      <a:pt x="1548" y="68"/>
                      <a:pt x="148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0" name="Google Shape;20778;p104">
                <a:extLst>
                  <a:ext uri="{FF2B5EF4-FFF2-40B4-BE49-F238E27FC236}">
                    <a16:creationId xmlns:a16="http://schemas.microsoft.com/office/drawing/2014/main" id="{26FCDD07-560A-2242-FFE7-E92B1BB2478A}"/>
                  </a:ext>
                </a:extLst>
              </p:cNvPr>
              <p:cNvSpPr/>
              <p:nvPr/>
            </p:nvSpPr>
            <p:spPr>
              <a:xfrm>
                <a:off x="5240247" y="4111652"/>
                <a:ext cx="296525" cy="25139"/>
              </a:xfrm>
              <a:custGeom>
                <a:avLst/>
                <a:gdLst/>
                <a:ahLst/>
                <a:cxnLst/>
                <a:rect l="l" t="t" r="r" b="b"/>
                <a:pathLst>
                  <a:path w="11347" h="962" extrusionOk="0">
                    <a:moveTo>
                      <a:pt x="385" y="0"/>
                    </a:moveTo>
                    <a:cubicBezTo>
                      <a:pt x="173" y="0"/>
                      <a:pt x="0" y="173"/>
                      <a:pt x="0" y="385"/>
                    </a:cubicBezTo>
                    <a:lnTo>
                      <a:pt x="0" y="962"/>
                    </a:lnTo>
                    <a:lnTo>
                      <a:pt x="11347" y="962"/>
                    </a:lnTo>
                    <a:lnTo>
                      <a:pt x="11347" y="385"/>
                    </a:lnTo>
                    <a:cubicBezTo>
                      <a:pt x="11347" y="173"/>
                      <a:pt x="11174" y="0"/>
                      <a:pt x="10962" y="0"/>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1" name="Google Shape;20779;p104">
                <a:extLst>
                  <a:ext uri="{FF2B5EF4-FFF2-40B4-BE49-F238E27FC236}">
                    <a16:creationId xmlns:a16="http://schemas.microsoft.com/office/drawing/2014/main" id="{1D642D90-AC81-BBF6-9AAE-37B83DB0D387}"/>
                  </a:ext>
                </a:extLst>
              </p:cNvPr>
              <p:cNvSpPr/>
              <p:nvPr/>
            </p:nvSpPr>
            <p:spPr>
              <a:xfrm>
                <a:off x="5229166" y="4133003"/>
                <a:ext cx="318686" cy="21403"/>
              </a:xfrm>
              <a:custGeom>
                <a:avLst/>
                <a:gdLst/>
                <a:ahLst/>
                <a:cxnLst/>
                <a:rect l="l" t="t" r="r" b="b"/>
                <a:pathLst>
                  <a:path w="12195" h="819" extrusionOk="0">
                    <a:moveTo>
                      <a:pt x="405" y="1"/>
                    </a:moveTo>
                    <a:cubicBezTo>
                      <a:pt x="184" y="1"/>
                      <a:pt x="1" y="183"/>
                      <a:pt x="1" y="395"/>
                    </a:cubicBezTo>
                    <a:lnTo>
                      <a:pt x="1" y="818"/>
                    </a:lnTo>
                    <a:lnTo>
                      <a:pt x="12194" y="818"/>
                    </a:lnTo>
                    <a:lnTo>
                      <a:pt x="12194" y="395"/>
                    </a:lnTo>
                    <a:cubicBezTo>
                      <a:pt x="12194" y="183"/>
                      <a:pt x="12011" y="1"/>
                      <a:pt x="11800"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2" name="Google Shape;20780;p104">
                <a:extLst>
                  <a:ext uri="{FF2B5EF4-FFF2-40B4-BE49-F238E27FC236}">
                    <a16:creationId xmlns:a16="http://schemas.microsoft.com/office/drawing/2014/main" id="{4AA1739A-4202-6857-1CBF-8E5E7E332A6F}"/>
                  </a:ext>
                </a:extLst>
              </p:cNvPr>
              <p:cNvSpPr/>
              <p:nvPr/>
            </p:nvSpPr>
            <p:spPr>
              <a:xfrm>
                <a:off x="5206562" y="4149100"/>
                <a:ext cx="363895" cy="10558"/>
              </a:xfrm>
              <a:custGeom>
                <a:avLst/>
                <a:gdLst/>
                <a:ahLst/>
                <a:cxnLst/>
                <a:rect l="l" t="t" r="r" b="b"/>
                <a:pathLst>
                  <a:path w="13925" h="404" extrusionOk="0">
                    <a:moveTo>
                      <a:pt x="270" y="0"/>
                    </a:moveTo>
                    <a:cubicBezTo>
                      <a:pt x="0" y="0"/>
                      <a:pt x="0" y="404"/>
                      <a:pt x="270" y="404"/>
                    </a:cubicBezTo>
                    <a:lnTo>
                      <a:pt x="13665" y="404"/>
                    </a:lnTo>
                    <a:cubicBezTo>
                      <a:pt x="13925" y="404"/>
                      <a:pt x="13925" y="0"/>
                      <a:pt x="13665"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nvGrpSpPr>
            <p:cNvPr id="183" name="Google Shape;15081;p102">
              <a:extLst>
                <a:ext uri="{FF2B5EF4-FFF2-40B4-BE49-F238E27FC236}">
                  <a16:creationId xmlns:a16="http://schemas.microsoft.com/office/drawing/2014/main" id="{37384F53-D118-C82C-33F9-A58005765722}"/>
                </a:ext>
              </a:extLst>
            </p:cNvPr>
            <p:cNvGrpSpPr/>
            <p:nvPr/>
          </p:nvGrpSpPr>
          <p:grpSpPr>
            <a:xfrm>
              <a:off x="6440705" y="3943752"/>
              <a:ext cx="444037" cy="285999"/>
              <a:chOff x="2189681" y="3821606"/>
              <a:chExt cx="395607" cy="318928"/>
            </a:xfrm>
          </p:grpSpPr>
          <p:sp>
            <p:nvSpPr>
              <p:cNvPr id="184" name="Google Shape;15082;p102">
                <a:extLst>
                  <a:ext uri="{FF2B5EF4-FFF2-40B4-BE49-F238E27FC236}">
                    <a16:creationId xmlns:a16="http://schemas.microsoft.com/office/drawing/2014/main" id="{9BA649B8-4CF5-A42A-8FFE-C15787856624}"/>
                  </a:ext>
                </a:extLst>
              </p:cNvPr>
              <p:cNvSpPr/>
              <p:nvPr/>
            </p:nvSpPr>
            <p:spPr>
              <a:xfrm>
                <a:off x="2189681" y="3846973"/>
                <a:ext cx="395607" cy="293561"/>
              </a:xfrm>
              <a:custGeom>
                <a:avLst/>
                <a:gdLst/>
                <a:ahLst/>
                <a:cxnLst/>
                <a:rect l="l" t="t" r="r" b="b"/>
                <a:pathLst>
                  <a:path w="15065" h="11179" extrusionOk="0">
                    <a:moveTo>
                      <a:pt x="728" y="1"/>
                    </a:moveTo>
                    <a:cubicBezTo>
                      <a:pt x="326" y="1"/>
                      <a:pt x="1" y="326"/>
                      <a:pt x="1" y="728"/>
                    </a:cubicBezTo>
                    <a:lnTo>
                      <a:pt x="1" y="10451"/>
                    </a:lnTo>
                    <a:cubicBezTo>
                      <a:pt x="1" y="10853"/>
                      <a:pt x="326" y="11179"/>
                      <a:pt x="728" y="11179"/>
                    </a:cubicBezTo>
                    <a:lnTo>
                      <a:pt x="14337" y="11179"/>
                    </a:lnTo>
                    <a:cubicBezTo>
                      <a:pt x="14739" y="11179"/>
                      <a:pt x="15064" y="10853"/>
                      <a:pt x="15064" y="10451"/>
                    </a:cubicBezTo>
                    <a:lnTo>
                      <a:pt x="15064" y="728"/>
                    </a:lnTo>
                    <a:cubicBezTo>
                      <a:pt x="15064" y="326"/>
                      <a:pt x="14739" y="1"/>
                      <a:pt x="14337"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5" name="Google Shape;15083;p102">
                <a:extLst>
                  <a:ext uri="{FF2B5EF4-FFF2-40B4-BE49-F238E27FC236}">
                    <a16:creationId xmlns:a16="http://schemas.microsoft.com/office/drawing/2014/main" id="{267E4A38-FC5C-5F06-129B-D86D0573EB4F}"/>
                  </a:ext>
                </a:extLst>
              </p:cNvPr>
              <p:cNvSpPr/>
              <p:nvPr/>
            </p:nvSpPr>
            <p:spPr>
              <a:xfrm>
                <a:off x="2189681" y="3846973"/>
                <a:ext cx="395607" cy="38235"/>
              </a:xfrm>
              <a:custGeom>
                <a:avLst/>
                <a:gdLst/>
                <a:ahLst/>
                <a:cxnLst/>
                <a:rect l="l" t="t" r="r" b="b"/>
                <a:pathLst>
                  <a:path w="15065" h="1456" extrusionOk="0">
                    <a:moveTo>
                      <a:pt x="728" y="1"/>
                    </a:moveTo>
                    <a:cubicBezTo>
                      <a:pt x="326" y="1"/>
                      <a:pt x="1" y="326"/>
                      <a:pt x="1" y="728"/>
                    </a:cubicBezTo>
                    <a:lnTo>
                      <a:pt x="1" y="1455"/>
                    </a:lnTo>
                    <a:lnTo>
                      <a:pt x="15064" y="1455"/>
                    </a:lnTo>
                    <a:lnTo>
                      <a:pt x="15064" y="728"/>
                    </a:lnTo>
                    <a:cubicBezTo>
                      <a:pt x="15064" y="326"/>
                      <a:pt x="14739" y="1"/>
                      <a:pt x="14337"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6" name="Google Shape;15084;p102">
                <a:extLst>
                  <a:ext uri="{FF2B5EF4-FFF2-40B4-BE49-F238E27FC236}">
                    <a16:creationId xmlns:a16="http://schemas.microsoft.com/office/drawing/2014/main" id="{0A2DB68F-E041-EE7D-5F99-E1C473E56343}"/>
                  </a:ext>
                </a:extLst>
              </p:cNvPr>
              <p:cNvSpPr/>
              <p:nvPr/>
            </p:nvSpPr>
            <p:spPr>
              <a:xfrm>
                <a:off x="2215075" y="3847235"/>
                <a:ext cx="51286" cy="25393"/>
              </a:xfrm>
              <a:custGeom>
                <a:avLst/>
                <a:gdLst/>
                <a:ahLst/>
                <a:cxnLst/>
                <a:rect l="l" t="t" r="r" b="b"/>
                <a:pathLst>
                  <a:path w="1953" h="967" extrusionOk="0">
                    <a:moveTo>
                      <a:pt x="10" y="0"/>
                    </a:moveTo>
                    <a:lnTo>
                      <a:pt x="10" y="239"/>
                    </a:lnTo>
                    <a:cubicBezTo>
                      <a:pt x="0" y="641"/>
                      <a:pt x="335" y="967"/>
                      <a:pt x="737" y="967"/>
                    </a:cubicBezTo>
                    <a:lnTo>
                      <a:pt x="1225" y="967"/>
                    </a:lnTo>
                    <a:cubicBezTo>
                      <a:pt x="1627" y="967"/>
                      <a:pt x="1953" y="641"/>
                      <a:pt x="1953" y="239"/>
                    </a:cubicBezTo>
                    <a:lnTo>
                      <a:pt x="19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7" name="Google Shape;15085;p102">
                <a:extLst>
                  <a:ext uri="{FF2B5EF4-FFF2-40B4-BE49-F238E27FC236}">
                    <a16:creationId xmlns:a16="http://schemas.microsoft.com/office/drawing/2014/main" id="{A88DBF1E-C004-9FA1-E23F-F55550128768}"/>
                  </a:ext>
                </a:extLst>
              </p:cNvPr>
              <p:cNvSpPr/>
              <p:nvPr/>
            </p:nvSpPr>
            <p:spPr>
              <a:xfrm>
                <a:off x="2508609" y="3847235"/>
                <a:ext cx="51286" cy="25393"/>
              </a:xfrm>
              <a:custGeom>
                <a:avLst/>
                <a:gdLst/>
                <a:ahLst/>
                <a:cxnLst/>
                <a:rect l="l" t="t" r="r" b="b"/>
                <a:pathLst>
                  <a:path w="1953" h="967" extrusionOk="0">
                    <a:moveTo>
                      <a:pt x="10" y="0"/>
                    </a:moveTo>
                    <a:lnTo>
                      <a:pt x="10" y="239"/>
                    </a:lnTo>
                    <a:cubicBezTo>
                      <a:pt x="1" y="641"/>
                      <a:pt x="336" y="967"/>
                      <a:pt x="737" y="967"/>
                    </a:cubicBezTo>
                    <a:lnTo>
                      <a:pt x="1226" y="967"/>
                    </a:lnTo>
                    <a:cubicBezTo>
                      <a:pt x="1628" y="967"/>
                      <a:pt x="1953" y="641"/>
                      <a:pt x="1953" y="239"/>
                    </a:cubicBezTo>
                    <a:lnTo>
                      <a:pt x="1953" y="0"/>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8" name="Google Shape;15086;p102">
                <a:extLst>
                  <a:ext uri="{FF2B5EF4-FFF2-40B4-BE49-F238E27FC236}">
                    <a16:creationId xmlns:a16="http://schemas.microsoft.com/office/drawing/2014/main" id="{5693F9F8-411B-A10C-AD6B-434AB88F619A}"/>
                  </a:ext>
                </a:extLst>
              </p:cNvPr>
              <p:cNvSpPr/>
              <p:nvPr/>
            </p:nvSpPr>
            <p:spPr>
              <a:xfrm>
                <a:off x="2228152" y="3821606"/>
                <a:ext cx="25393" cy="38208"/>
              </a:xfrm>
              <a:custGeom>
                <a:avLst/>
                <a:gdLst/>
                <a:ahLst/>
                <a:cxnLst/>
                <a:rect l="l" t="t" r="r" b="b"/>
                <a:pathLst>
                  <a:path w="967" h="1455" extrusionOk="0">
                    <a:moveTo>
                      <a:pt x="239" y="0"/>
                    </a:moveTo>
                    <a:cubicBezTo>
                      <a:pt x="105" y="0"/>
                      <a:pt x="0" y="105"/>
                      <a:pt x="0" y="239"/>
                    </a:cubicBezTo>
                    <a:lnTo>
                      <a:pt x="0" y="1215"/>
                    </a:lnTo>
                    <a:cubicBezTo>
                      <a:pt x="0" y="1349"/>
                      <a:pt x="105" y="1455"/>
                      <a:pt x="239" y="1455"/>
                    </a:cubicBezTo>
                    <a:lnTo>
                      <a:pt x="727" y="1455"/>
                    </a:lnTo>
                    <a:cubicBezTo>
                      <a:pt x="861" y="1455"/>
                      <a:pt x="967" y="1340"/>
                      <a:pt x="967" y="1206"/>
                    </a:cubicBezTo>
                    <a:lnTo>
                      <a:pt x="967" y="239"/>
                    </a:lnTo>
                    <a:cubicBezTo>
                      <a:pt x="967" y="105"/>
                      <a:pt x="852" y="0"/>
                      <a:pt x="72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89" name="Google Shape;15087;p102">
                <a:extLst>
                  <a:ext uri="{FF2B5EF4-FFF2-40B4-BE49-F238E27FC236}">
                    <a16:creationId xmlns:a16="http://schemas.microsoft.com/office/drawing/2014/main" id="{1E76004D-759A-64AF-2222-0076E7288A58}"/>
                  </a:ext>
                </a:extLst>
              </p:cNvPr>
              <p:cNvSpPr/>
              <p:nvPr/>
            </p:nvSpPr>
            <p:spPr>
              <a:xfrm>
                <a:off x="2228152" y="3821842"/>
                <a:ext cx="25393" cy="18881"/>
              </a:xfrm>
              <a:custGeom>
                <a:avLst/>
                <a:gdLst/>
                <a:ahLst/>
                <a:cxnLst/>
                <a:rect l="l" t="t" r="r" b="b"/>
                <a:pathLst>
                  <a:path w="967" h="719" extrusionOk="0">
                    <a:moveTo>
                      <a:pt x="239" y="1"/>
                    </a:moveTo>
                    <a:cubicBezTo>
                      <a:pt x="105" y="1"/>
                      <a:pt x="0" y="106"/>
                      <a:pt x="0" y="240"/>
                    </a:cubicBezTo>
                    <a:lnTo>
                      <a:pt x="0" y="479"/>
                    </a:lnTo>
                    <a:cubicBezTo>
                      <a:pt x="0" y="613"/>
                      <a:pt x="105" y="718"/>
                      <a:pt x="239" y="718"/>
                    </a:cubicBezTo>
                    <a:lnTo>
                      <a:pt x="727" y="718"/>
                    </a:lnTo>
                    <a:cubicBezTo>
                      <a:pt x="852" y="718"/>
                      <a:pt x="967" y="613"/>
                      <a:pt x="967" y="479"/>
                    </a:cubicBezTo>
                    <a:lnTo>
                      <a:pt x="967" y="240"/>
                    </a:lnTo>
                    <a:cubicBezTo>
                      <a:pt x="967" y="106"/>
                      <a:pt x="852" y="1"/>
                      <a:pt x="727"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0" name="Google Shape;15088;p102">
                <a:extLst>
                  <a:ext uri="{FF2B5EF4-FFF2-40B4-BE49-F238E27FC236}">
                    <a16:creationId xmlns:a16="http://schemas.microsoft.com/office/drawing/2014/main" id="{016CA75B-FAD5-B049-DAA5-07E645106C02}"/>
                  </a:ext>
                </a:extLst>
              </p:cNvPr>
              <p:cNvSpPr/>
              <p:nvPr/>
            </p:nvSpPr>
            <p:spPr>
              <a:xfrm>
                <a:off x="2521686" y="3821606"/>
                <a:ext cx="25393" cy="38208"/>
              </a:xfrm>
              <a:custGeom>
                <a:avLst/>
                <a:gdLst/>
                <a:ahLst/>
                <a:cxnLst/>
                <a:rect l="l" t="t" r="r" b="b"/>
                <a:pathLst>
                  <a:path w="967" h="1455" extrusionOk="0">
                    <a:moveTo>
                      <a:pt x="239" y="0"/>
                    </a:moveTo>
                    <a:cubicBezTo>
                      <a:pt x="105" y="0"/>
                      <a:pt x="0" y="105"/>
                      <a:pt x="0" y="239"/>
                    </a:cubicBezTo>
                    <a:lnTo>
                      <a:pt x="0" y="1215"/>
                    </a:lnTo>
                    <a:cubicBezTo>
                      <a:pt x="0" y="1349"/>
                      <a:pt x="105" y="1455"/>
                      <a:pt x="239" y="1455"/>
                    </a:cubicBezTo>
                    <a:lnTo>
                      <a:pt x="728" y="1455"/>
                    </a:lnTo>
                    <a:cubicBezTo>
                      <a:pt x="862" y="1455"/>
                      <a:pt x="967" y="1340"/>
                      <a:pt x="967" y="1206"/>
                    </a:cubicBezTo>
                    <a:lnTo>
                      <a:pt x="967" y="239"/>
                    </a:lnTo>
                    <a:cubicBezTo>
                      <a:pt x="967" y="105"/>
                      <a:pt x="852" y="0"/>
                      <a:pt x="728"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1" name="Google Shape;15089;p102">
                <a:extLst>
                  <a:ext uri="{FF2B5EF4-FFF2-40B4-BE49-F238E27FC236}">
                    <a16:creationId xmlns:a16="http://schemas.microsoft.com/office/drawing/2014/main" id="{097AEDBC-CDBB-0ED7-40AF-7DAF289F064F}"/>
                  </a:ext>
                </a:extLst>
              </p:cNvPr>
              <p:cNvSpPr/>
              <p:nvPr/>
            </p:nvSpPr>
            <p:spPr>
              <a:xfrm>
                <a:off x="2521686" y="3821842"/>
                <a:ext cx="25393" cy="18881"/>
              </a:xfrm>
              <a:custGeom>
                <a:avLst/>
                <a:gdLst/>
                <a:ahLst/>
                <a:cxnLst/>
                <a:rect l="l" t="t" r="r" b="b"/>
                <a:pathLst>
                  <a:path w="967" h="719" extrusionOk="0">
                    <a:moveTo>
                      <a:pt x="239" y="1"/>
                    </a:moveTo>
                    <a:cubicBezTo>
                      <a:pt x="105" y="1"/>
                      <a:pt x="0" y="106"/>
                      <a:pt x="0" y="240"/>
                    </a:cubicBezTo>
                    <a:lnTo>
                      <a:pt x="0" y="479"/>
                    </a:lnTo>
                    <a:cubicBezTo>
                      <a:pt x="0" y="613"/>
                      <a:pt x="105" y="718"/>
                      <a:pt x="239" y="718"/>
                    </a:cubicBezTo>
                    <a:lnTo>
                      <a:pt x="728" y="718"/>
                    </a:lnTo>
                    <a:cubicBezTo>
                      <a:pt x="852" y="718"/>
                      <a:pt x="967" y="613"/>
                      <a:pt x="967" y="479"/>
                    </a:cubicBezTo>
                    <a:lnTo>
                      <a:pt x="967" y="240"/>
                    </a:lnTo>
                    <a:cubicBezTo>
                      <a:pt x="967" y="106"/>
                      <a:pt x="852" y="1"/>
                      <a:pt x="728" y="1"/>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2" name="Google Shape;15090;p102">
                <a:extLst>
                  <a:ext uri="{FF2B5EF4-FFF2-40B4-BE49-F238E27FC236}">
                    <a16:creationId xmlns:a16="http://schemas.microsoft.com/office/drawing/2014/main" id="{1F8BCC8C-1211-F349-8CDE-E5E197E2649E}"/>
                  </a:ext>
                </a:extLst>
              </p:cNvPr>
              <p:cNvSpPr/>
              <p:nvPr/>
            </p:nvSpPr>
            <p:spPr>
              <a:xfrm>
                <a:off x="2189681" y="3885418"/>
                <a:ext cx="395607" cy="12605"/>
              </a:xfrm>
              <a:custGeom>
                <a:avLst/>
                <a:gdLst/>
                <a:ahLst/>
                <a:cxnLst/>
                <a:rect l="l" t="t" r="r" b="b"/>
                <a:pathLst>
                  <a:path w="15065" h="480" extrusionOk="0">
                    <a:moveTo>
                      <a:pt x="1" y="1"/>
                    </a:moveTo>
                    <a:lnTo>
                      <a:pt x="1" y="479"/>
                    </a:lnTo>
                    <a:lnTo>
                      <a:pt x="15064" y="479"/>
                    </a:lnTo>
                    <a:lnTo>
                      <a:pt x="15064"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3" name="Google Shape;15091;p102">
                <a:extLst>
                  <a:ext uri="{FF2B5EF4-FFF2-40B4-BE49-F238E27FC236}">
                    <a16:creationId xmlns:a16="http://schemas.microsoft.com/office/drawing/2014/main" id="{BF4A8898-6533-F3AD-EDCE-0DB777F9CEE7}"/>
                  </a:ext>
                </a:extLst>
              </p:cNvPr>
              <p:cNvSpPr/>
              <p:nvPr/>
            </p:nvSpPr>
            <p:spPr>
              <a:xfrm>
                <a:off x="2228152" y="3923888"/>
                <a:ext cx="51023" cy="25157"/>
              </a:xfrm>
              <a:custGeom>
                <a:avLst/>
                <a:gdLst/>
                <a:ahLst/>
                <a:cxnLst/>
                <a:rect l="l" t="t" r="r" b="b"/>
                <a:pathLst>
                  <a:path w="1943" h="958" extrusionOk="0">
                    <a:moveTo>
                      <a:pt x="239" y="0"/>
                    </a:moveTo>
                    <a:cubicBezTo>
                      <a:pt x="105" y="0"/>
                      <a:pt x="0" y="105"/>
                      <a:pt x="0" y="239"/>
                    </a:cubicBezTo>
                    <a:lnTo>
                      <a:pt x="0" y="718"/>
                    </a:lnTo>
                    <a:cubicBezTo>
                      <a:pt x="0" y="852"/>
                      <a:pt x="105" y="957"/>
                      <a:pt x="239"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4" name="Google Shape;15092;p102">
                <a:extLst>
                  <a:ext uri="{FF2B5EF4-FFF2-40B4-BE49-F238E27FC236}">
                    <a16:creationId xmlns:a16="http://schemas.microsoft.com/office/drawing/2014/main" id="{1A5A848F-87AA-BECE-576A-50F39C45AC6B}"/>
                  </a:ext>
                </a:extLst>
              </p:cNvPr>
              <p:cNvSpPr/>
              <p:nvPr/>
            </p:nvSpPr>
            <p:spPr>
              <a:xfrm>
                <a:off x="2228152" y="3974885"/>
                <a:ext cx="51023" cy="25420"/>
              </a:xfrm>
              <a:custGeom>
                <a:avLst/>
                <a:gdLst/>
                <a:ahLst/>
                <a:cxnLst/>
                <a:rect l="l" t="t" r="r" b="b"/>
                <a:pathLst>
                  <a:path w="1943" h="968" extrusionOk="0">
                    <a:moveTo>
                      <a:pt x="239" y="1"/>
                    </a:moveTo>
                    <a:cubicBezTo>
                      <a:pt x="105" y="1"/>
                      <a:pt x="0" y="106"/>
                      <a:pt x="0" y="240"/>
                    </a:cubicBezTo>
                    <a:lnTo>
                      <a:pt x="0" y="728"/>
                    </a:lnTo>
                    <a:cubicBezTo>
                      <a:pt x="0" y="853"/>
                      <a:pt x="105" y="967"/>
                      <a:pt x="239"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5" name="Google Shape;15093;p102">
                <a:extLst>
                  <a:ext uri="{FF2B5EF4-FFF2-40B4-BE49-F238E27FC236}">
                    <a16:creationId xmlns:a16="http://schemas.microsoft.com/office/drawing/2014/main" id="{016BFEF7-A8F3-D6A2-36F0-D8EA8F8563E1}"/>
                  </a:ext>
                </a:extLst>
              </p:cNvPr>
              <p:cNvSpPr/>
              <p:nvPr/>
            </p:nvSpPr>
            <p:spPr>
              <a:xfrm>
                <a:off x="2228152" y="4025672"/>
                <a:ext cx="51023" cy="25656"/>
              </a:xfrm>
              <a:custGeom>
                <a:avLst/>
                <a:gdLst/>
                <a:ahLst/>
                <a:cxnLst/>
                <a:rect l="l" t="t" r="r" b="b"/>
                <a:pathLst>
                  <a:path w="1943" h="977" extrusionOk="0">
                    <a:moveTo>
                      <a:pt x="239" y="0"/>
                    </a:moveTo>
                    <a:cubicBezTo>
                      <a:pt x="105" y="0"/>
                      <a:pt x="0" y="105"/>
                      <a:pt x="0" y="239"/>
                    </a:cubicBezTo>
                    <a:lnTo>
                      <a:pt x="0" y="737"/>
                    </a:lnTo>
                    <a:cubicBezTo>
                      <a:pt x="0" y="861"/>
                      <a:pt x="105" y="976"/>
                      <a:pt x="239"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6" name="Google Shape;15094;p102">
                <a:extLst>
                  <a:ext uri="{FF2B5EF4-FFF2-40B4-BE49-F238E27FC236}">
                    <a16:creationId xmlns:a16="http://schemas.microsoft.com/office/drawing/2014/main" id="{904E8210-544D-FFE1-9F5E-863ADE577D2B}"/>
                  </a:ext>
                </a:extLst>
              </p:cNvPr>
              <p:cNvSpPr/>
              <p:nvPr/>
            </p:nvSpPr>
            <p:spPr>
              <a:xfrm>
                <a:off x="2317357" y="4025672"/>
                <a:ext cx="51049" cy="25656"/>
              </a:xfrm>
              <a:custGeom>
                <a:avLst/>
                <a:gdLst/>
                <a:ahLst/>
                <a:cxnLst/>
                <a:rect l="l" t="t" r="r" b="b"/>
                <a:pathLst>
                  <a:path w="1944" h="977" extrusionOk="0">
                    <a:moveTo>
                      <a:pt x="240" y="0"/>
                    </a:moveTo>
                    <a:cubicBezTo>
                      <a:pt x="106" y="0"/>
                      <a:pt x="1" y="105"/>
                      <a:pt x="1" y="239"/>
                    </a:cubicBezTo>
                    <a:lnTo>
                      <a:pt x="1" y="737"/>
                    </a:lnTo>
                    <a:cubicBezTo>
                      <a:pt x="1" y="861"/>
                      <a:pt x="106" y="976"/>
                      <a:pt x="240"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7" name="Google Shape;15095;p102">
                <a:extLst>
                  <a:ext uri="{FF2B5EF4-FFF2-40B4-BE49-F238E27FC236}">
                    <a16:creationId xmlns:a16="http://schemas.microsoft.com/office/drawing/2014/main" id="{EF4A994A-95EB-075D-14AB-3DE5D90DF940}"/>
                  </a:ext>
                </a:extLst>
              </p:cNvPr>
              <p:cNvSpPr/>
              <p:nvPr/>
            </p:nvSpPr>
            <p:spPr>
              <a:xfrm>
                <a:off x="2406825" y="4025672"/>
                <a:ext cx="50787" cy="25656"/>
              </a:xfrm>
              <a:custGeom>
                <a:avLst/>
                <a:gdLst/>
                <a:ahLst/>
                <a:cxnLst/>
                <a:rect l="l" t="t" r="r" b="b"/>
                <a:pathLst>
                  <a:path w="1934" h="977" extrusionOk="0">
                    <a:moveTo>
                      <a:pt x="240" y="0"/>
                    </a:moveTo>
                    <a:cubicBezTo>
                      <a:pt x="106" y="0"/>
                      <a:pt x="1" y="105"/>
                      <a:pt x="1" y="239"/>
                    </a:cubicBezTo>
                    <a:lnTo>
                      <a:pt x="1" y="737"/>
                    </a:lnTo>
                    <a:cubicBezTo>
                      <a:pt x="1" y="861"/>
                      <a:pt x="106" y="976"/>
                      <a:pt x="240" y="976"/>
                    </a:cubicBezTo>
                    <a:lnTo>
                      <a:pt x="1695" y="976"/>
                    </a:lnTo>
                    <a:cubicBezTo>
                      <a:pt x="1829" y="976"/>
                      <a:pt x="1934" y="861"/>
                      <a:pt x="1934" y="727"/>
                    </a:cubicBezTo>
                    <a:lnTo>
                      <a:pt x="1934" y="239"/>
                    </a:lnTo>
                    <a:cubicBezTo>
                      <a:pt x="1934" y="105"/>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8" name="Google Shape;15096;p102">
                <a:extLst>
                  <a:ext uri="{FF2B5EF4-FFF2-40B4-BE49-F238E27FC236}">
                    <a16:creationId xmlns:a16="http://schemas.microsoft.com/office/drawing/2014/main" id="{FE22F20F-EC54-54A8-D94A-E12C2F403B3E}"/>
                  </a:ext>
                </a:extLst>
              </p:cNvPr>
              <p:cNvSpPr/>
              <p:nvPr/>
            </p:nvSpPr>
            <p:spPr>
              <a:xfrm>
                <a:off x="2317357" y="3974885"/>
                <a:ext cx="51049" cy="25420"/>
              </a:xfrm>
              <a:custGeom>
                <a:avLst/>
                <a:gdLst/>
                <a:ahLst/>
                <a:cxnLst/>
                <a:rect l="l" t="t" r="r" b="b"/>
                <a:pathLst>
                  <a:path w="1944" h="968" extrusionOk="0">
                    <a:moveTo>
                      <a:pt x="240" y="1"/>
                    </a:moveTo>
                    <a:cubicBezTo>
                      <a:pt x="106" y="1"/>
                      <a:pt x="1" y="106"/>
                      <a:pt x="1" y="240"/>
                    </a:cubicBezTo>
                    <a:lnTo>
                      <a:pt x="1" y="728"/>
                    </a:lnTo>
                    <a:cubicBezTo>
                      <a:pt x="1" y="853"/>
                      <a:pt x="106" y="967"/>
                      <a:pt x="240"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199" name="Google Shape;15097;p102">
                <a:extLst>
                  <a:ext uri="{FF2B5EF4-FFF2-40B4-BE49-F238E27FC236}">
                    <a16:creationId xmlns:a16="http://schemas.microsoft.com/office/drawing/2014/main" id="{8461AE46-1D8C-09EC-4D32-ED7A90E24918}"/>
                  </a:ext>
                </a:extLst>
              </p:cNvPr>
              <p:cNvSpPr/>
              <p:nvPr/>
            </p:nvSpPr>
            <p:spPr>
              <a:xfrm>
                <a:off x="2228152" y="4076932"/>
                <a:ext cx="51023" cy="25393"/>
              </a:xfrm>
              <a:custGeom>
                <a:avLst/>
                <a:gdLst/>
                <a:ahLst/>
                <a:cxnLst/>
                <a:rect l="l" t="t" r="r" b="b"/>
                <a:pathLst>
                  <a:path w="1943" h="967" extrusionOk="0">
                    <a:moveTo>
                      <a:pt x="239" y="0"/>
                    </a:moveTo>
                    <a:cubicBezTo>
                      <a:pt x="105" y="0"/>
                      <a:pt x="0" y="106"/>
                      <a:pt x="0" y="240"/>
                    </a:cubicBezTo>
                    <a:lnTo>
                      <a:pt x="0" y="728"/>
                    </a:lnTo>
                    <a:cubicBezTo>
                      <a:pt x="0" y="862"/>
                      <a:pt x="105" y="967"/>
                      <a:pt x="239"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0" name="Google Shape;15098;p102">
                <a:extLst>
                  <a:ext uri="{FF2B5EF4-FFF2-40B4-BE49-F238E27FC236}">
                    <a16:creationId xmlns:a16="http://schemas.microsoft.com/office/drawing/2014/main" id="{0F558840-7D24-EEC9-8C60-3380FF59D4D3}"/>
                  </a:ext>
                </a:extLst>
              </p:cNvPr>
              <p:cNvSpPr/>
              <p:nvPr/>
            </p:nvSpPr>
            <p:spPr>
              <a:xfrm>
                <a:off x="2317357" y="3923888"/>
                <a:ext cx="51049" cy="25157"/>
              </a:xfrm>
              <a:custGeom>
                <a:avLst/>
                <a:gdLst/>
                <a:ahLst/>
                <a:cxnLst/>
                <a:rect l="l" t="t" r="r" b="b"/>
                <a:pathLst>
                  <a:path w="1944" h="958" extrusionOk="0">
                    <a:moveTo>
                      <a:pt x="240" y="0"/>
                    </a:moveTo>
                    <a:cubicBezTo>
                      <a:pt x="106" y="0"/>
                      <a:pt x="1" y="105"/>
                      <a:pt x="1" y="239"/>
                    </a:cubicBezTo>
                    <a:lnTo>
                      <a:pt x="1" y="718"/>
                    </a:lnTo>
                    <a:cubicBezTo>
                      <a:pt x="1" y="852"/>
                      <a:pt x="106" y="957"/>
                      <a:pt x="240"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1" name="Google Shape;15099;p102">
                <a:extLst>
                  <a:ext uri="{FF2B5EF4-FFF2-40B4-BE49-F238E27FC236}">
                    <a16:creationId xmlns:a16="http://schemas.microsoft.com/office/drawing/2014/main" id="{CB5074AF-E44F-3BA8-0CBE-1013138D947A}"/>
                  </a:ext>
                </a:extLst>
              </p:cNvPr>
              <p:cNvSpPr/>
              <p:nvPr/>
            </p:nvSpPr>
            <p:spPr>
              <a:xfrm>
                <a:off x="2317357" y="4076932"/>
                <a:ext cx="51049" cy="25393"/>
              </a:xfrm>
              <a:custGeom>
                <a:avLst/>
                <a:gdLst/>
                <a:ahLst/>
                <a:cxnLst/>
                <a:rect l="l" t="t" r="r" b="b"/>
                <a:pathLst>
                  <a:path w="1944" h="967" extrusionOk="0">
                    <a:moveTo>
                      <a:pt x="240" y="0"/>
                    </a:moveTo>
                    <a:cubicBezTo>
                      <a:pt x="106" y="0"/>
                      <a:pt x="1" y="106"/>
                      <a:pt x="1" y="240"/>
                    </a:cubicBezTo>
                    <a:lnTo>
                      <a:pt x="1" y="728"/>
                    </a:lnTo>
                    <a:cubicBezTo>
                      <a:pt x="1" y="862"/>
                      <a:pt x="106" y="967"/>
                      <a:pt x="240"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2" name="Google Shape;15100;p102">
                <a:extLst>
                  <a:ext uri="{FF2B5EF4-FFF2-40B4-BE49-F238E27FC236}">
                    <a16:creationId xmlns:a16="http://schemas.microsoft.com/office/drawing/2014/main" id="{B9A759F7-EE79-8E6F-CF48-0BFC7A5F023E}"/>
                  </a:ext>
                </a:extLst>
              </p:cNvPr>
              <p:cNvSpPr/>
              <p:nvPr/>
            </p:nvSpPr>
            <p:spPr>
              <a:xfrm>
                <a:off x="2496057" y="4025672"/>
                <a:ext cx="51023" cy="25656"/>
              </a:xfrm>
              <a:custGeom>
                <a:avLst/>
                <a:gdLst/>
                <a:ahLst/>
                <a:cxnLst/>
                <a:rect l="l" t="t" r="r" b="b"/>
                <a:pathLst>
                  <a:path w="1943" h="977" extrusionOk="0">
                    <a:moveTo>
                      <a:pt x="239" y="0"/>
                    </a:moveTo>
                    <a:cubicBezTo>
                      <a:pt x="105" y="0"/>
                      <a:pt x="0" y="105"/>
                      <a:pt x="0" y="239"/>
                    </a:cubicBezTo>
                    <a:lnTo>
                      <a:pt x="0" y="737"/>
                    </a:lnTo>
                    <a:cubicBezTo>
                      <a:pt x="0" y="861"/>
                      <a:pt x="105" y="976"/>
                      <a:pt x="239" y="976"/>
                    </a:cubicBezTo>
                    <a:lnTo>
                      <a:pt x="1704" y="976"/>
                    </a:lnTo>
                    <a:cubicBezTo>
                      <a:pt x="1838" y="976"/>
                      <a:pt x="1943" y="861"/>
                      <a:pt x="1943" y="727"/>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3" name="Google Shape;15101;p102">
                <a:extLst>
                  <a:ext uri="{FF2B5EF4-FFF2-40B4-BE49-F238E27FC236}">
                    <a16:creationId xmlns:a16="http://schemas.microsoft.com/office/drawing/2014/main" id="{18ED5894-0A98-C656-DBCA-486B838F00E5}"/>
                  </a:ext>
                </a:extLst>
              </p:cNvPr>
              <p:cNvSpPr/>
              <p:nvPr/>
            </p:nvSpPr>
            <p:spPr>
              <a:xfrm>
                <a:off x="2496057" y="3923888"/>
                <a:ext cx="51023" cy="25157"/>
              </a:xfrm>
              <a:custGeom>
                <a:avLst/>
                <a:gdLst/>
                <a:ahLst/>
                <a:cxnLst/>
                <a:rect l="l" t="t" r="r" b="b"/>
                <a:pathLst>
                  <a:path w="1943" h="958" extrusionOk="0">
                    <a:moveTo>
                      <a:pt x="239" y="0"/>
                    </a:moveTo>
                    <a:cubicBezTo>
                      <a:pt x="105" y="0"/>
                      <a:pt x="0" y="105"/>
                      <a:pt x="0" y="239"/>
                    </a:cubicBezTo>
                    <a:lnTo>
                      <a:pt x="0" y="718"/>
                    </a:lnTo>
                    <a:cubicBezTo>
                      <a:pt x="0" y="852"/>
                      <a:pt x="105" y="957"/>
                      <a:pt x="239" y="957"/>
                    </a:cubicBezTo>
                    <a:lnTo>
                      <a:pt x="1704" y="957"/>
                    </a:lnTo>
                    <a:cubicBezTo>
                      <a:pt x="1828" y="957"/>
                      <a:pt x="1943" y="852"/>
                      <a:pt x="1943" y="718"/>
                    </a:cubicBezTo>
                    <a:lnTo>
                      <a:pt x="1943" y="239"/>
                    </a:lnTo>
                    <a:cubicBezTo>
                      <a:pt x="1943" y="105"/>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4" name="Google Shape;15102;p102">
                <a:extLst>
                  <a:ext uri="{FF2B5EF4-FFF2-40B4-BE49-F238E27FC236}">
                    <a16:creationId xmlns:a16="http://schemas.microsoft.com/office/drawing/2014/main" id="{9C83953F-C7B0-F1A3-3F8E-91B39BC6D689}"/>
                  </a:ext>
                </a:extLst>
              </p:cNvPr>
              <p:cNvSpPr/>
              <p:nvPr/>
            </p:nvSpPr>
            <p:spPr>
              <a:xfrm>
                <a:off x="2496057" y="4076932"/>
                <a:ext cx="51023" cy="25393"/>
              </a:xfrm>
              <a:custGeom>
                <a:avLst/>
                <a:gdLst/>
                <a:ahLst/>
                <a:cxnLst/>
                <a:rect l="l" t="t" r="r" b="b"/>
                <a:pathLst>
                  <a:path w="1943" h="967" extrusionOk="0">
                    <a:moveTo>
                      <a:pt x="239" y="0"/>
                    </a:moveTo>
                    <a:cubicBezTo>
                      <a:pt x="105" y="0"/>
                      <a:pt x="0" y="106"/>
                      <a:pt x="0" y="240"/>
                    </a:cubicBezTo>
                    <a:lnTo>
                      <a:pt x="0" y="728"/>
                    </a:lnTo>
                    <a:cubicBezTo>
                      <a:pt x="0" y="862"/>
                      <a:pt x="105" y="967"/>
                      <a:pt x="239" y="967"/>
                    </a:cubicBezTo>
                    <a:lnTo>
                      <a:pt x="1704" y="967"/>
                    </a:lnTo>
                    <a:cubicBezTo>
                      <a:pt x="1828" y="967"/>
                      <a:pt x="1943" y="862"/>
                      <a:pt x="1943" y="728"/>
                    </a:cubicBezTo>
                    <a:lnTo>
                      <a:pt x="1943" y="240"/>
                    </a:lnTo>
                    <a:cubicBezTo>
                      <a:pt x="1943" y="106"/>
                      <a:pt x="1828" y="0"/>
                      <a:pt x="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5" name="Google Shape;15103;p102">
                <a:extLst>
                  <a:ext uri="{FF2B5EF4-FFF2-40B4-BE49-F238E27FC236}">
                    <a16:creationId xmlns:a16="http://schemas.microsoft.com/office/drawing/2014/main" id="{CA3F6E6C-E537-2666-EFF6-84ED95FCF2C7}"/>
                  </a:ext>
                </a:extLst>
              </p:cNvPr>
              <p:cNvSpPr/>
              <p:nvPr/>
            </p:nvSpPr>
            <p:spPr>
              <a:xfrm>
                <a:off x="2406825" y="3974885"/>
                <a:ext cx="50787" cy="25420"/>
              </a:xfrm>
              <a:custGeom>
                <a:avLst/>
                <a:gdLst/>
                <a:ahLst/>
                <a:cxnLst/>
                <a:rect l="l" t="t" r="r" b="b"/>
                <a:pathLst>
                  <a:path w="1934" h="968" extrusionOk="0">
                    <a:moveTo>
                      <a:pt x="240" y="1"/>
                    </a:moveTo>
                    <a:cubicBezTo>
                      <a:pt x="106" y="1"/>
                      <a:pt x="1" y="106"/>
                      <a:pt x="1" y="240"/>
                    </a:cubicBezTo>
                    <a:lnTo>
                      <a:pt x="1" y="728"/>
                    </a:lnTo>
                    <a:cubicBezTo>
                      <a:pt x="1" y="853"/>
                      <a:pt x="106" y="967"/>
                      <a:pt x="240" y="967"/>
                    </a:cubicBezTo>
                    <a:lnTo>
                      <a:pt x="1695" y="967"/>
                    </a:lnTo>
                    <a:cubicBezTo>
                      <a:pt x="1829" y="967"/>
                      <a:pt x="1934" y="853"/>
                      <a:pt x="1934" y="728"/>
                    </a:cubicBezTo>
                    <a:lnTo>
                      <a:pt x="1934" y="240"/>
                    </a:lnTo>
                    <a:cubicBezTo>
                      <a:pt x="1934" y="106"/>
                      <a:pt x="1829" y="1"/>
                      <a:pt x="1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6" name="Google Shape;15104;p102">
                <a:extLst>
                  <a:ext uri="{FF2B5EF4-FFF2-40B4-BE49-F238E27FC236}">
                    <a16:creationId xmlns:a16="http://schemas.microsoft.com/office/drawing/2014/main" id="{528D1714-E032-ECF0-9FE5-78E3AE46D2C8}"/>
                  </a:ext>
                </a:extLst>
              </p:cNvPr>
              <p:cNvSpPr/>
              <p:nvPr/>
            </p:nvSpPr>
            <p:spPr>
              <a:xfrm>
                <a:off x="2406825" y="3923888"/>
                <a:ext cx="50787" cy="25157"/>
              </a:xfrm>
              <a:custGeom>
                <a:avLst/>
                <a:gdLst/>
                <a:ahLst/>
                <a:cxnLst/>
                <a:rect l="l" t="t" r="r" b="b"/>
                <a:pathLst>
                  <a:path w="1934" h="958" extrusionOk="0">
                    <a:moveTo>
                      <a:pt x="240" y="0"/>
                    </a:moveTo>
                    <a:cubicBezTo>
                      <a:pt x="106" y="0"/>
                      <a:pt x="1" y="105"/>
                      <a:pt x="1" y="239"/>
                    </a:cubicBezTo>
                    <a:lnTo>
                      <a:pt x="1" y="718"/>
                    </a:lnTo>
                    <a:cubicBezTo>
                      <a:pt x="1" y="852"/>
                      <a:pt x="106" y="957"/>
                      <a:pt x="240" y="957"/>
                    </a:cubicBezTo>
                    <a:lnTo>
                      <a:pt x="1695" y="957"/>
                    </a:lnTo>
                    <a:cubicBezTo>
                      <a:pt x="1829" y="957"/>
                      <a:pt x="1934" y="852"/>
                      <a:pt x="1934" y="718"/>
                    </a:cubicBezTo>
                    <a:lnTo>
                      <a:pt x="1934" y="239"/>
                    </a:lnTo>
                    <a:cubicBezTo>
                      <a:pt x="1934" y="105"/>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7" name="Google Shape;15105;p102">
                <a:extLst>
                  <a:ext uri="{FF2B5EF4-FFF2-40B4-BE49-F238E27FC236}">
                    <a16:creationId xmlns:a16="http://schemas.microsoft.com/office/drawing/2014/main" id="{13E925DE-18E6-6C7B-572B-94F51C786B5D}"/>
                  </a:ext>
                </a:extLst>
              </p:cNvPr>
              <p:cNvSpPr/>
              <p:nvPr/>
            </p:nvSpPr>
            <p:spPr>
              <a:xfrm>
                <a:off x="2496057" y="3974885"/>
                <a:ext cx="51023" cy="25420"/>
              </a:xfrm>
              <a:custGeom>
                <a:avLst/>
                <a:gdLst/>
                <a:ahLst/>
                <a:cxnLst/>
                <a:rect l="l" t="t" r="r" b="b"/>
                <a:pathLst>
                  <a:path w="1943" h="968" extrusionOk="0">
                    <a:moveTo>
                      <a:pt x="239" y="1"/>
                    </a:moveTo>
                    <a:cubicBezTo>
                      <a:pt x="105" y="1"/>
                      <a:pt x="0" y="106"/>
                      <a:pt x="0" y="240"/>
                    </a:cubicBezTo>
                    <a:lnTo>
                      <a:pt x="0" y="728"/>
                    </a:lnTo>
                    <a:cubicBezTo>
                      <a:pt x="0" y="853"/>
                      <a:pt x="105" y="967"/>
                      <a:pt x="239" y="967"/>
                    </a:cubicBezTo>
                    <a:lnTo>
                      <a:pt x="1704" y="967"/>
                    </a:lnTo>
                    <a:cubicBezTo>
                      <a:pt x="1828" y="967"/>
                      <a:pt x="1943" y="853"/>
                      <a:pt x="1943" y="728"/>
                    </a:cubicBezTo>
                    <a:lnTo>
                      <a:pt x="1943" y="240"/>
                    </a:lnTo>
                    <a:cubicBezTo>
                      <a:pt x="1943" y="106"/>
                      <a:pt x="1828" y="1"/>
                      <a:pt x="1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8" name="Google Shape;15106;p102">
                <a:extLst>
                  <a:ext uri="{FF2B5EF4-FFF2-40B4-BE49-F238E27FC236}">
                    <a16:creationId xmlns:a16="http://schemas.microsoft.com/office/drawing/2014/main" id="{C6A39193-836F-050A-245C-4226648580A1}"/>
                  </a:ext>
                </a:extLst>
              </p:cNvPr>
              <p:cNvSpPr/>
              <p:nvPr/>
            </p:nvSpPr>
            <p:spPr>
              <a:xfrm>
                <a:off x="2406825" y="4076932"/>
                <a:ext cx="50787" cy="25393"/>
              </a:xfrm>
              <a:custGeom>
                <a:avLst/>
                <a:gdLst/>
                <a:ahLst/>
                <a:cxnLst/>
                <a:rect l="l" t="t" r="r" b="b"/>
                <a:pathLst>
                  <a:path w="1934" h="967" extrusionOk="0">
                    <a:moveTo>
                      <a:pt x="240" y="0"/>
                    </a:moveTo>
                    <a:cubicBezTo>
                      <a:pt x="106" y="0"/>
                      <a:pt x="1" y="106"/>
                      <a:pt x="1" y="240"/>
                    </a:cubicBezTo>
                    <a:lnTo>
                      <a:pt x="1" y="728"/>
                    </a:lnTo>
                    <a:cubicBezTo>
                      <a:pt x="1" y="862"/>
                      <a:pt x="106" y="967"/>
                      <a:pt x="240" y="967"/>
                    </a:cubicBezTo>
                    <a:lnTo>
                      <a:pt x="1695" y="967"/>
                    </a:lnTo>
                    <a:cubicBezTo>
                      <a:pt x="1829" y="967"/>
                      <a:pt x="1934" y="862"/>
                      <a:pt x="1934" y="728"/>
                    </a:cubicBezTo>
                    <a:lnTo>
                      <a:pt x="1934" y="240"/>
                    </a:lnTo>
                    <a:cubicBezTo>
                      <a:pt x="1934" y="106"/>
                      <a:pt x="1829"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09" name="Google Shape;15107;p102">
                <a:extLst>
                  <a:ext uri="{FF2B5EF4-FFF2-40B4-BE49-F238E27FC236}">
                    <a16:creationId xmlns:a16="http://schemas.microsoft.com/office/drawing/2014/main" id="{4B4198F6-6384-E84D-4884-EB1E41EE77F1}"/>
                  </a:ext>
                </a:extLst>
              </p:cNvPr>
              <p:cNvSpPr/>
              <p:nvPr/>
            </p:nvSpPr>
            <p:spPr>
              <a:xfrm>
                <a:off x="2493168" y="3968137"/>
                <a:ext cx="56538" cy="38445"/>
              </a:xfrm>
              <a:custGeom>
                <a:avLst/>
                <a:gdLst/>
                <a:ahLst/>
                <a:cxnLst/>
                <a:rect l="l" t="t" r="r" b="b"/>
                <a:pathLst>
                  <a:path w="2153" h="1464" extrusionOk="0">
                    <a:moveTo>
                      <a:pt x="1806" y="0"/>
                    </a:moveTo>
                    <a:cubicBezTo>
                      <a:pt x="1750" y="0"/>
                      <a:pt x="1692" y="23"/>
                      <a:pt x="1641" y="76"/>
                    </a:cubicBezTo>
                    <a:lnTo>
                      <a:pt x="837" y="880"/>
                    </a:lnTo>
                    <a:lnTo>
                      <a:pt x="522" y="564"/>
                    </a:lnTo>
                    <a:cubicBezTo>
                      <a:pt x="468" y="511"/>
                      <a:pt x="409" y="488"/>
                      <a:pt x="351" y="488"/>
                    </a:cubicBezTo>
                    <a:cubicBezTo>
                      <a:pt x="163" y="488"/>
                      <a:pt x="1" y="732"/>
                      <a:pt x="177" y="909"/>
                    </a:cubicBezTo>
                    <a:lnTo>
                      <a:pt x="665" y="1397"/>
                    </a:lnTo>
                    <a:cubicBezTo>
                      <a:pt x="713" y="1435"/>
                      <a:pt x="770" y="1464"/>
                      <a:pt x="837" y="1464"/>
                    </a:cubicBezTo>
                    <a:cubicBezTo>
                      <a:pt x="904" y="1464"/>
                      <a:pt x="962" y="1435"/>
                      <a:pt x="1010" y="1397"/>
                    </a:cubicBezTo>
                    <a:lnTo>
                      <a:pt x="1976" y="421"/>
                    </a:lnTo>
                    <a:cubicBezTo>
                      <a:pt x="2153" y="244"/>
                      <a:pt x="1991" y="0"/>
                      <a:pt x="180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10" name="Google Shape;15108;p102">
                <a:extLst>
                  <a:ext uri="{FF2B5EF4-FFF2-40B4-BE49-F238E27FC236}">
                    <a16:creationId xmlns:a16="http://schemas.microsoft.com/office/drawing/2014/main" id="{2E84035E-AD0C-E1E1-A90E-7A773C9B11A5}"/>
                  </a:ext>
                </a:extLst>
              </p:cNvPr>
              <p:cNvSpPr/>
              <p:nvPr/>
            </p:nvSpPr>
            <p:spPr>
              <a:xfrm>
                <a:off x="2314495" y="3968137"/>
                <a:ext cx="56590" cy="38445"/>
              </a:xfrm>
              <a:custGeom>
                <a:avLst/>
                <a:gdLst/>
                <a:ahLst/>
                <a:cxnLst/>
                <a:rect l="l" t="t" r="r" b="b"/>
                <a:pathLst>
                  <a:path w="2155" h="1464" extrusionOk="0">
                    <a:moveTo>
                      <a:pt x="1810" y="0"/>
                    </a:moveTo>
                    <a:cubicBezTo>
                      <a:pt x="1753" y="0"/>
                      <a:pt x="1694" y="23"/>
                      <a:pt x="1641" y="76"/>
                    </a:cubicBezTo>
                    <a:lnTo>
                      <a:pt x="837" y="880"/>
                    </a:lnTo>
                    <a:lnTo>
                      <a:pt x="521" y="564"/>
                    </a:lnTo>
                    <a:cubicBezTo>
                      <a:pt x="468" y="511"/>
                      <a:pt x="408" y="488"/>
                      <a:pt x="351" y="488"/>
                    </a:cubicBezTo>
                    <a:cubicBezTo>
                      <a:pt x="162" y="488"/>
                      <a:pt x="0" y="732"/>
                      <a:pt x="177" y="909"/>
                    </a:cubicBezTo>
                    <a:lnTo>
                      <a:pt x="665" y="1397"/>
                    </a:lnTo>
                    <a:cubicBezTo>
                      <a:pt x="712" y="1435"/>
                      <a:pt x="770" y="1464"/>
                      <a:pt x="837" y="1464"/>
                    </a:cubicBezTo>
                    <a:cubicBezTo>
                      <a:pt x="904" y="1464"/>
                      <a:pt x="961" y="1435"/>
                      <a:pt x="1009" y="1397"/>
                    </a:cubicBezTo>
                    <a:lnTo>
                      <a:pt x="1985" y="421"/>
                    </a:lnTo>
                    <a:cubicBezTo>
                      <a:pt x="2154" y="244"/>
                      <a:pt x="1996" y="0"/>
                      <a:pt x="1810"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11" name="Google Shape;15109;p102">
                <a:extLst>
                  <a:ext uri="{FF2B5EF4-FFF2-40B4-BE49-F238E27FC236}">
                    <a16:creationId xmlns:a16="http://schemas.microsoft.com/office/drawing/2014/main" id="{DF7BA6A5-0CCE-5DDB-0A7B-373BFE13ADAF}"/>
                  </a:ext>
                </a:extLst>
              </p:cNvPr>
              <p:cNvSpPr/>
              <p:nvPr/>
            </p:nvSpPr>
            <p:spPr>
              <a:xfrm>
                <a:off x="2403963" y="4019160"/>
                <a:ext cx="56538" cy="38445"/>
              </a:xfrm>
              <a:custGeom>
                <a:avLst/>
                <a:gdLst/>
                <a:ahLst/>
                <a:cxnLst/>
                <a:rect l="l" t="t" r="r" b="b"/>
                <a:pathLst>
                  <a:path w="2153" h="1464" extrusionOk="0">
                    <a:moveTo>
                      <a:pt x="1801" y="0"/>
                    </a:moveTo>
                    <a:cubicBezTo>
                      <a:pt x="1744" y="0"/>
                      <a:pt x="1685" y="22"/>
                      <a:pt x="1631" y="76"/>
                    </a:cubicBezTo>
                    <a:lnTo>
                      <a:pt x="837" y="880"/>
                    </a:lnTo>
                    <a:lnTo>
                      <a:pt x="521" y="564"/>
                    </a:lnTo>
                    <a:cubicBezTo>
                      <a:pt x="468" y="510"/>
                      <a:pt x="408" y="488"/>
                      <a:pt x="351" y="488"/>
                    </a:cubicBezTo>
                    <a:cubicBezTo>
                      <a:pt x="162" y="488"/>
                      <a:pt x="0" y="732"/>
                      <a:pt x="177" y="908"/>
                    </a:cubicBezTo>
                    <a:lnTo>
                      <a:pt x="665" y="1396"/>
                    </a:lnTo>
                    <a:cubicBezTo>
                      <a:pt x="703" y="1435"/>
                      <a:pt x="770" y="1463"/>
                      <a:pt x="837" y="1463"/>
                    </a:cubicBezTo>
                    <a:cubicBezTo>
                      <a:pt x="894" y="1463"/>
                      <a:pt x="961" y="1444"/>
                      <a:pt x="1000" y="1396"/>
                    </a:cubicBezTo>
                    <a:lnTo>
                      <a:pt x="1976" y="420"/>
                    </a:lnTo>
                    <a:cubicBezTo>
                      <a:pt x="2152" y="244"/>
                      <a:pt x="1990" y="0"/>
                      <a:pt x="1801"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12" name="Google Shape;15110;p102">
                <a:extLst>
                  <a:ext uri="{FF2B5EF4-FFF2-40B4-BE49-F238E27FC236}">
                    <a16:creationId xmlns:a16="http://schemas.microsoft.com/office/drawing/2014/main" id="{5CB599CA-E52F-D2AF-8C99-8AD590784445}"/>
                  </a:ext>
                </a:extLst>
              </p:cNvPr>
              <p:cNvSpPr/>
              <p:nvPr/>
            </p:nvSpPr>
            <p:spPr>
              <a:xfrm>
                <a:off x="2225263" y="4070157"/>
                <a:ext cx="56538" cy="38471"/>
              </a:xfrm>
              <a:custGeom>
                <a:avLst/>
                <a:gdLst/>
                <a:ahLst/>
                <a:cxnLst/>
                <a:rect l="l" t="t" r="r" b="b"/>
                <a:pathLst>
                  <a:path w="2153" h="1465" extrusionOk="0">
                    <a:moveTo>
                      <a:pt x="1802" y="1"/>
                    </a:moveTo>
                    <a:cubicBezTo>
                      <a:pt x="1745" y="1"/>
                      <a:pt x="1685" y="23"/>
                      <a:pt x="1632" y="77"/>
                    </a:cubicBezTo>
                    <a:lnTo>
                      <a:pt x="837" y="880"/>
                    </a:lnTo>
                    <a:lnTo>
                      <a:pt x="522" y="565"/>
                    </a:lnTo>
                    <a:cubicBezTo>
                      <a:pt x="468" y="511"/>
                      <a:pt x="409" y="489"/>
                      <a:pt x="352" y="489"/>
                    </a:cubicBezTo>
                    <a:cubicBezTo>
                      <a:pt x="163" y="489"/>
                      <a:pt x="1" y="733"/>
                      <a:pt x="177" y="909"/>
                    </a:cubicBezTo>
                    <a:lnTo>
                      <a:pt x="665" y="1397"/>
                    </a:lnTo>
                    <a:cubicBezTo>
                      <a:pt x="703" y="1445"/>
                      <a:pt x="770" y="1464"/>
                      <a:pt x="837" y="1464"/>
                    </a:cubicBezTo>
                    <a:cubicBezTo>
                      <a:pt x="895" y="1464"/>
                      <a:pt x="962" y="1445"/>
                      <a:pt x="1000" y="1397"/>
                    </a:cubicBezTo>
                    <a:lnTo>
                      <a:pt x="1976" y="421"/>
                    </a:lnTo>
                    <a:cubicBezTo>
                      <a:pt x="2153" y="245"/>
                      <a:pt x="1991" y="1"/>
                      <a:pt x="1802"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13" name="Google Shape;15111;p102">
                <a:extLst>
                  <a:ext uri="{FF2B5EF4-FFF2-40B4-BE49-F238E27FC236}">
                    <a16:creationId xmlns:a16="http://schemas.microsoft.com/office/drawing/2014/main" id="{AAF48E29-0499-7294-EBC5-CA1DFA27911D}"/>
                  </a:ext>
                </a:extLst>
              </p:cNvPr>
              <p:cNvSpPr/>
              <p:nvPr/>
            </p:nvSpPr>
            <p:spPr>
              <a:xfrm>
                <a:off x="2403963" y="3917113"/>
                <a:ext cx="56538" cy="38445"/>
              </a:xfrm>
              <a:custGeom>
                <a:avLst/>
                <a:gdLst/>
                <a:ahLst/>
                <a:cxnLst/>
                <a:rect l="l" t="t" r="r" b="b"/>
                <a:pathLst>
                  <a:path w="2153" h="1464" extrusionOk="0">
                    <a:moveTo>
                      <a:pt x="1801" y="1"/>
                    </a:moveTo>
                    <a:cubicBezTo>
                      <a:pt x="1744" y="1"/>
                      <a:pt x="1685" y="23"/>
                      <a:pt x="1631" y="76"/>
                    </a:cubicBezTo>
                    <a:lnTo>
                      <a:pt x="837" y="880"/>
                    </a:lnTo>
                    <a:lnTo>
                      <a:pt x="521" y="564"/>
                    </a:lnTo>
                    <a:cubicBezTo>
                      <a:pt x="468" y="511"/>
                      <a:pt x="408" y="489"/>
                      <a:pt x="351" y="489"/>
                    </a:cubicBezTo>
                    <a:cubicBezTo>
                      <a:pt x="162" y="489"/>
                      <a:pt x="0" y="733"/>
                      <a:pt x="177" y="909"/>
                    </a:cubicBezTo>
                    <a:lnTo>
                      <a:pt x="665" y="1387"/>
                    </a:lnTo>
                    <a:cubicBezTo>
                      <a:pt x="703" y="1435"/>
                      <a:pt x="770" y="1464"/>
                      <a:pt x="837" y="1464"/>
                    </a:cubicBezTo>
                    <a:cubicBezTo>
                      <a:pt x="894" y="1464"/>
                      <a:pt x="961" y="1435"/>
                      <a:pt x="1000" y="1387"/>
                    </a:cubicBezTo>
                    <a:lnTo>
                      <a:pt x="1976" y="421"/>
                    </a:lnTo>
                    <a:cubicBezTo>
                      <a:pt x="2152" y="244"/>
                      <a:pt x="1990" y="1"/>
                      <a:pt x="1801" y="1"/>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nvGrpSpPr>
            <p:cNvPr id="214" name="Google Shape;10333;p95">
              <a:extLst>
                <a:ext uri="{FF2B5EF4-FFF2-40B4-BE49-F238E27FC236}">
                  <a16:creationId xmlns:a16="http://schemas.microsoft.com/office/drawing/2014/main" id="{5C8D7511-B6CA-8AC5-4E85-74EC208DCBE2}"/>
                </a:ext>
              </a:extLst>
            </p:cNvPr>
            <p:cNvGrpSpPr/>
            <p:nvPr/>
          </p:nvGrpSpPr>
          <p:grpSpPr>
            <a:xfrm>
              <a:off x="6450450" y="4500353"/>
              <a:ext cx="466194" cy="303598"/>
              <a:chOff x="6644304" y="3073628"/>
              <a:chExt cx="576302" cy="511871"/>
            </a:xfrm>
          </p:grpSpPr>
          <p:sp>
            <p:nvSpPr>
              <p:cNvPr id="215" name="Google Shape;10334;p95">
                <a:extLst>
                  <a:ext uri="{FF2B5EF4-FFF2-40B4-BE49-F238E27FC236}">
                    <a16:creationId xmlns:a16="http://schemas.microsoft.com/office/drawing/2014/main" id="{D9C05518-C60F-9A53-D918-91D757BF6145}"/>
                  </a:ext>
                </a:extLst>
              </p:cNvPr>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nvGrpSpPr>
              <p:cNvPr id="216" name="Google Shape;10335;p95">
                <a:extLst>
                  <a:ext uri="{FF2B5EF4-FFF2-40B4-BE49-F238E27FC236}">
                    <a16:creationId xmlns:a16="http://schemas.microsoft.com/office/drawing/2014/main" id="{BF50DFF0-FDAC-08C8-AFD1-6ABD2DEC2ED0}"/>
                  </a:ext>
                </a:extLst>
              </p:cNvPr>
              <p:cNvGrpSpPr/>
              <p:nvPr/>
            </p:nvGrpSpPr>
            <p:grpSpPr>
              <a:xfrm>
                <a:off x="6712169" y="3085440"/>
                <a:ext cx="481623" cy="494913"/>
                <a:chOff x="6712169" y="3085440"/>
                <a:chExt cx="481623" cy="494913"/>
              </a:xfrm>
            </p:grpSpPr>
            <p:sp>
              <p:nvSpPr>
                <p:cNvPr id="220" name="Google Shape;10336;p95">
                  <a:extLst>
                    <a:ext uri="{FF2B5EF4-FFF2-40B4-BE49-F238E27FC236}">
                      <a16:creationId xmlns:a16="http://schemas.microsoft.com/office/drawing/2014/main" id="{0DA42423-8560-2796-8439-43728663238C}"/>
                    </a:ext>
                  </a:extLst>
                </p:cNvPr>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1" name="Google Shape;10337;p95">
                  <a:extLst>
                    <a:ext uri="{FF2B5EF4-FFF2-40B4-BE49-F238E27FC236}">
                      <a16:creationId xmlns:a16="http://schemas.microsoft.com/office/drawing/2014/main" id="{CBB35C71-9611-0610-F349-842749F341E4}"/>
                    </a:ext>
                  </a:extLst>
                </p:cNvPr>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2" name="Google Shape;10338;p95">
                  <a:extLst>
                    <a:ext uri="{FF2B5EF4-FFF2-40B4-BE49-F238E27FC236}">
                      <a16:creationId xmlns:a16="http://schemas.microsoft.com/office/drawing/2014/main" id="{D65AD744-CF0C-216E-8EA0-E301EC096868}"/>
                    </a:ext>
                  </a:extLst>
                </p:cNvPr>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3" name="Google Shape;10339;p95">
                  <a:extLst>
                    <a:ext uri="{FF2B5EF4-FFF2-40B4-BE49-F238E27FC236}">
                      <a16:creationId xmlns:a16="http://schemas.microsoft.com/office/drawing/2014/main" id="{282B908B-C6C1-8EE5-B7AF-BEB1DC25FF07}"/>
                    </a:ext>
                  </a:extLst>
                </p:cNvPr>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4" name="Google Shape;10340;p95">
                  <a:extLst>
                    <a:ext uri="{FF2B5EF4-FFF2-40B4-BE49-F238E27FC236}">
                      <a16:creationId xmlns:a16="http://schemas.microsoft.com/office/drawing/2014/main" id="{38671874-FEA7-FA7F-12B7-C51EB1BE17DE}"/>
                    </a:ext>
                  </a:extLst>
                </p:cNvPr>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sp>
            <p:nvSpPr>
              <p:cNvPr id="217" name="Google Shape;10341;p95">
                <a:extLst>
                  <a:ext uri="{FF2B5EF4-FFF2-40B4-BE49-F238E27FC236}">
                    <a16:creationId xmlns:a16="http://schemas.microsoft.com/office/drawing/2014/main" id="{43D35298-7B47-F1C0-52B6-C7B28B7F3429}"/>
                  </a:ext>
                </a:extLst>
              </p:cNvPr>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18" name="Google Shape;10342;p95">
                <a:extLst>
                  <a:ext uri="{FF2B5EF4-FFF2-40B4-BE49-F238E27FC236}">
                    <a16:creationId xmlns:a16="http://schemas.microsoft.com/office/drawing/2014/main" id="{26F98421-7355-C3A1-0784-891B06969ADE}"/>
                  </a:ext>
                </a:extLst>
              </p:cNvPr>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19" name="Google Shape;10343;p95">
                <a:extLst>
                  <a:ext uri="{FF2B5EF4-FFF2-40B4-BE49-F238E27FC236}">
                    <a16:creationId xmlns:a16="http://schemas.microsoft.com/office/drawing/2014/main" id="{E92B3D10-76F6-056B-8481-DC80B2EA8477}"/>
                  </a:ext>
                </a:extLst>
              </p:cNvPr>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nvGrpSpPr>
            <p:cNvPr id="225" name="Google Shape;14233;p101">
              <a:extLst>
                <a:ext uri="{FF2B5EF4-FFF2-40B4-BE49-F238E27FC236}">
                  <a16:creationId xmlns:a16="http://schemas.microsoft.com/office/drawing/2014/main" id="{76F58FFE-8B69-DC72-6DF2-2AD763B17DA2}"/>
                </a:ext>
              </a:extLst>
            </p:cNvPr>
            <p:cNvGrpSpPr/>
            <p:nvPr/>
          </p:nvGrpSpPr>
          <p:grpSpPr>
            <a:xfrm>
              <a:off x="6487506" y="5124886"/>
              <a:ext cx="436722" cy="265644"/>
              <a:chOff x="2622794" y="1990868"/>
              <a:chExt cx="389090" cy="296230"/>
            </a:xfrm>
          </p:grpSpPr>
          <p:sp>
            <p:nvSpPr>
              <p:cNvPr id="226" name="Google Shape;14234;p101">
                <a:extLst>
                  <a:ext uri="{FF2B5EF4-FFF2-40B4-BE49-F238E27FC236}">
                    <a16:creationId xmlns:a16="http://schemas.microsoft.com/office/drawing/2014/main" id="{D58A9F6B-AF0C-AD15-F2AE-5DBAE8609CFF}"/>
                  </a:ext>
                </a:extLst>
              </p:cNvPr>
              <p:cNvSpPr/>
              <p:nvPr/>
            </p:nvSpPr>
            <p:spPr>
              <a:xfrm>
                <a:off x="2654910" y="1990868"/>
                <a:ext cx="324873" cy="224468"/>
              </a:xfrm>
              <a:custGeom>
                <a:avLst/>
                <a:gdLst/>
                <a:ahLst/>
                <a:cxnLst/>
                <a:rect l="l" t="t" r="r" b="b"/>
                <a:pathLst>
                  <a:path w="21698" h="14992" extrusionOk="0">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7" name="Google Shape;14235;p101">
                <a:extLst>
                  <a:ext uri="{FF2B5EF4-FFF2-40B4-BE49-F238E27FC236}">
                    <a16:creationId xmlns:a16="http://schemas.microsoft.com/office/drawing/2014/main" id="{5D622AE3-F5DF-31D7-1403-16344C4C910F}"/>
                  </a:ext>
                </a:extLst>
              </p:cNvPr>
              <p:cNvSpPr/>
              <p:nvPr/>
            </p:nvSpPr>
            <p:spPr>
              <a:xfrm>
                <a:off x="2654910" y="1990868"/>
                <a:ext cx="324873" cy="224468"/>
              </a:xfrm>
              <a:custGeom>
                <a:avLst/>
                <a:gdLst/>
                <a:ahLst/>
                <a:cxnLst/>
                <a:rect l="l" t="t" r="r" b="b"/>
                <a:pathLst>
                  <a:path w="21698" h="14992" extrusionOk="0">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8" name="Google Shape;14236;p101">
                <a:extLst>
                  <a:ext uri="{FF2B5EF4-FFF2-40B4-BE49-F238E27FC236}">
                    <a16:creationId xmlns:a16="http://schemas.microsoft.com/office/drawing/2014/main" id="{9C76FDE8-7117-5521-08FF-AC1995A94B9A}"/>
                  </a:ext>
                </a:extLst>
              </p:cNvPr>
              <p:cNvSpPr/>
              <p:nvPr/>
            </p:nvSpPr>
            <p:spPr>
              <a:xfrm>
                <a:off x="2679135" y="2015109"/>
                <a:ext cx="276407" cy="162137"/>
              </a:xfrm>
              <a:custGeom>
                <a:avLst/>
                <a:gdLst/>
                <a:ahLst/>
                <a:cxnLst/>
                <a:rect l="l" t="t" r="r" b="b"/>
                <a:pathLst>
                  <a:path w="18461" h="10829" extrusionOk="0">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29" name="Google Shape;14237;p101">
                <a:extLst>
                  <a:ext uri="{FF2B5EF4-FFF2-40B4-BE49-F238E27FC236}">
                    <a16:creationId xmlns:a16="http://schemas.microsoft.com/office/drawing/2014/main" id="{B65809A1-5D48-9EC6-EF35-7F30F97772ED}"/>
                  </a:ext>
                </a:extLst>
              </p:cNvPr>
              <p:cNvSpPr/>
              <p:nvPr/>
            </p:nvSpPr>
            <p:spPr>
              <a:xfrm>
                <a:off x="2679135" y="2015108"/>
                <a:ext cx="276722" cy="162137"/>
              </a:xfrm>
              <a:custGeom>
                <a:avLst/>
                <a:gdLst/>
                <a:ahLst/>
                <a:cxnLst/>
                <a:rect l="l" t="t" r="r" b="b"/>
                <a:pathLst>
                  <a:path w="18482" h="10829" extrusionOk="0">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30" name="Google Shape;14238;p101">
                <a:extLst>
                  <a:ext uri="{FF2B5EF4-FFF2-40B4-BE49-F238E27FC236}">
                    <a16:creationId xmlns:a16="http://schemas.microsoft.com/office/drawing/2014/main" id="{3EB35633-C012-5998-29DF-845D9855E0DF}"/>
                  </a:ext>
                </a:extLst>
              </p:cNvPr>
              <p:cNvSpPr/>
              <p:nvPr/>
            </p:nvSpPr>
            <p:spPr>
              <a:xfrm>
                <a:off x="2622794" y="2264430"/>
                <a:ext cx="388776" cy="22668"/>
              </a:xfrm>
              <a:custGeom>
                <a:avLst/>
                <a:gdLst/>
                <a:ahLst/>
                <a:cxnLst/>
                <a:rect l="l" t="t" r="r" b="b"/>
                <a:pathLst>
                  <a:path w="25966" h="1514" extrusionOk="0">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31" name="Google Shape;14239;p101">
                <a:extLst>
                  <a:ext uri="{FF2B5EF4-FFF2-40B4-BE49-F238E27FC236}">
                    <a16:creationId xmlns:a16="http://schemas.microsoft.com/office/drawing/2014/main" id="{D58E55FD-DA15-EC1F-6CAC-EEAB3709BD5F}"/>
                  </a:ext>
                </a:extLst>
              </p:cNvPr>
              <p:cNvSpPr/>
              <p:nvPr/>
            </p:nvSpPr>
            <p:spPr>
              <a:xfrm>
                <a:off x="2623108" y="2201471"/>
                <a:ext cx="388776" cy="62974"/>
              </a:xfrm>
              <a:custGeom>
                <a:avLst/>
                <a:gdLst/>
                <a:ahLst/>
                <a:cxnLst/>
                <a:rect l="l" t="t" r="r" b="b"/>
                <a:pathLst>
                  <a:path w="25966" h="4206" extrusionOk="0">
                    <a:moveTo>
                      <a:pt x="2124" y="0"/>
                    </a:moveTo>
                    <a:lnTo>
                      <a:pt x="1" y="4205"/>
                    </a:lnTo>
                    <a:lnTo>
                      <a:pt x="25966" y="4205"/>
                    </a:lnTo>
                    <a:lnTo>
                      <a:pt x="23821" y="0"/>
                    </a:lnTo>
                    <a:close/>
                  </a:path>
                </a:pathLst>
              </a:custGeom>
              <a:solidFill>
                <a:srgbClr val="A1B4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32" name="Google Shape;14240;p101">
                <a:extLst>
                  <a:ext uri="{FF2B5EF4-FFF2-40B4-BE49-F238E27FC236}">
                    <a16:creationId xmlns:a16="http://schemas.microsoft.com/office/drawing/2014/main" id="{B149D328-0818-40B0-0B19-486D21651A05}"/>
                  </a:ext>
                </a:extLst>
              </p:cNvPr>
              <p:cNvSpPr/>
              <p:nvPr/>
            </p:nvSpPr>
            <p:spPr>
              <a:xfrm>
                <a:off x="2623108" y="2201471"/>
                <a:ext cx="388776" cy="62974"/>
              </a:xfrm>
              <a:custGeom>
                <a:avLst/>
                <a:gdLst/>
                <a:ahLst/>
                <a:cxnLst/>
                <a:rect l="l" t="t" r="r" b="b"/>
                <a:pathLst>
                  <a:path w="25966" h="4206" extrusionOk="0">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33" name="Google Shape;14241;p101">
                <a:extLst>
                  <a:ext uri="{FF2B5EF4-FFF2-40B4-BE49-F238E27FC236}">
                    <a16:creationId xmlns:a16="http://schemas.microsoft.com/office/drawing/2014/main" id="{0ED6B86B-D1B2-5EF3-EFA1-D3A68B028B65}"/>
                  </a:ext>
                </a:extLst>
              </p:cNvPr>
              <p:cNvSpPr/>
              <p:nvPr/>
            </p:nvSpPr>
            <p:spPr>
              <a:xfrm>
                <a:off x="2766021" y="2232943"/>
                <a:ext cx="102951" cy="31502"/>
              </a:xfrm>
              <a:custGeom>
                <a:avLst/>
                <a:gdLst/>
                <a:ahLst/>
                <a:cxnLst/>
                <a:rect l="l" t="t" r="r" b="b"/>
                <a:pathLst>
                  <a:path w="6876" h="2104" extrusionOk="0">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sp>
            <p:nvSpPr>
              <p:cNvPr id="234" name="Google Shape;14242;p101">
                <a:extLst>
                  <a:ext uri="{FF2B5EF4-FFF2-40B4-BE49-F238E27FC236}">
                    <a16:creationId xmlns:a16="http://schemas.microsoft.com/office/drawing/2014/main" id="{ED2B14FF-F983-F966-762A-47897F34E1D0}"/>
                  </a:ext>
                </a:extLst>
              </p:cNvPr>
              <p:cNvSpPr/>
              <p:nvPr/>
            </p:nvSpPr>
            <p:spPr>
              <a:xfrm>
                <a:off x="2766021" y="2253096"/>
                <a:ext cx="102951" cy="11349"/>
              </a:xfrm>
              <a:custGeom>
                <a:avLst/>
                <a:gdLst/>
                <a:ahLst/>
                <a:cxnLst/>
                <a:rect l="l" t="t" r="r" b="b"/>
                <a:pathLst>
                  <a:path w="6876" h="758" extrusionOk="0">
                    <a:moveTo>
                      <a:pt x="211" y="0"/>
                    </a:moveTo>
                    <a:lnTo>
                      <a:pt x="1" y="757"/>
                    </a:lnTo>
                    <a:lnTo>
                      <a:pt x="6876" y="757"/>
                    </a:lnTo>
                    <a:lnTo>
                      <a:pt x="6665"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leway" pitchFamily="2" charset="77"/>
                </a:endParaRPr>
              </a:p>
            </p:txBody>
          </p:sp>
        </p:grpSp>
      </p:grpSp>
      <p:sp>
        <p:nvSpPr>
          <p:cNvPr id="243" name="ZoneTexte 242">
            <a:extLst>
              <a:ext uri="{FF2B5EF4-FFF2-40B4-BE49-F238E27FC236}">
                <a16:creationId xmlns:a16="http://schemas.microsoft.com/office/drawing/2014/main" id="{EC21B916-79B7-9171-5A25-25E52FAF2ADF}"/>
              </a:ext>
            </a:extLst>
          </p:cNvPr>
          <p:cNvSpPr txBox="1"/>
          <p:nvPr/>
        </p:nvSpPr>
        <p:spPr>
          <a:xfrm>
            <a:off x="1902791" y="1160317"/>
            <a:ext cx="2380780" cy="307777"/>
          </a:xfrm>
          <a:prstGeom prst="rect">
            <a:avLst/>
          </a:prstGeom>
          <a:noFill/>
        </p:spPr>
        <p:txBody>
          <a:bodyPr wrap="none" rtlCol="0">
            <a:spAutoFit/>
          </a:bodyPr>
          <a:lstStyle/>
          <a:p>
            <a:r>
              <a:rPr lang="fr-FR" sz="1400" b="1" dirty="0">
                <a:solidFill>
                  <a:schemeClr val="bg1"/>
                </a:solidFill>
                <a:latin typeface="Raleway" pitchFamily="2" charset="77"/>
              </a:rPr>
              <a:t>ACTIVITÉS DE CONTRÔLE</a:t>
            </a:r>
          </a:p>
        </p:txBody>
      </p:sp>
      <p:sp>
        <p:nvSpPr>
          <p:cNvPr id="247" name="ZoneTexte 246">
            <a:extLst>
              <a:ext uri="{FF2B5EF4-FFF2-40B4-BE49-F238E27FC236}">
                <a16:creationId xmlns:a16="http://schemas.microsoft.com/office/drawing/2014/main" id="{1097B645-001C-497E-5FB5-CD1C067DFCB0}"/>
              </a:ext>
            </a:extLst>
          </p:cNvPr>
          <p:cNvSpPr txBox="1"/>
          <p:nvPr/>
        </p:nvSpPr>
        <p:spPr>
          <a:xfrm>
            <a:off x="7151384" y="1168958"/>
            <a:ext cx="4023858" cy="307777"/>
          </a:xfrm>
          <a:prstGeom prst="rect">
            <a:avLst/>
          </a:prstGeom>
          <a:noFill/>
        </p:spPr>
        <p:txBody>
          <a:bodyPr wrap="none" rtlCol="0">
            <a:spAutoFit/>
          </a:bodyPr>
          <a:lstStyle/>
          <a:p>
            <a:r>
              <a:rPr lang="fr-FR" sz="1400" b="1" dirty="0">
                <a:solidFill>
                  <a:schemeClr val="bg1"/>
                </a:solidFill>
                <a:latin typeface="Raleway" pitchFamily="2" charset="77"/>
              </a:rPr>
              <a:t>ACCOMPAGNEMENT DES ACTEURS PUBLICS </a:t>
            </a:r>
          </a:p>
        </p:txBody>
      </p:sp>
    </p:spTree>
    <p:extLst>
      <p:ext uri="{BB962C8B-B14F-4D97-AF65-F5344CB8AC3E}">
        <p14:creationId xmlns:p14="http://schemas.microsoft.com/office/powerpoint/2010/main" val="212521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1116-56E9-8F16-B36B-0C501E3BBE3F}"/>
            </a:ext>
          </a:extLst>
        </p:cNvPr>
        <p:cNvGrpSpPr/>
        <p:nvPr/>
      </p:nvGrpSpPr>
      <p:grpSpPr>
        <a:xfrm>
          <a:off x="0" y="0"/>
          <a:ext cx="0" cy="0"/>
          <a:chOff x="0" y="0"/>
          <a:chExt cx="0" cy="0"/>
        </a:xfrm>
      </p:grpSpPr>
      <p:sp>
        <p:nvSpPr>
          <p:cNvPr id="294" name="Organigramme : Alternative 293">
            <a:extLst>
              <a:ext uri="{FF2B5EF4-FFF2-40B4-BE49-F238E27FC236}">
                <a16:creationId xmlns:a16="http://schemas.microsoft.com/office/drawing/2014/main" id="{CC00F0AC-37AD-B616-C935-8DEB8C31D96F}"/>
              </a:ext>
            </a:extLst>
          </p:cNvPr>
          <p:cNvSpPr/>
          <p:nvPr/>
        </p:nvSpPr>
        <p:spPr>
          <a:xfrm>
            <a:off x="1046912" y="5755978"/>
            <a:ext cx="7497091" cy="713591"/>
          </a:xfrm>
          <a:prstGeom prst="flowChartAlternateProcess">
            <a:avLst/>
          </a:prstGeom>
          <a:solidFill>
            <a:srgbClr val="1FB4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Le Plan national de lutte contre la corruption 2025 – 2029 prévoit un accompagnement renforcé des collectivités territoriales. </a:t>
            </a:r>
          </a:p>
        </p:txBody>
      </p:sp>
      <p:sp>
        <p:nvSpPr>
          <p:cNvPr id="284" name="ZoneTexte 283">
            <a:extLst>
              <a:ext uri="{FF2B5EF4-FFF2-40B4-BE49-F238E27FC236}">
                <a16:creationId xmlns:a16="http://schemas.microsoft.com/office/drawing/2014/main" id="{10414C80-D740-0E62-F9DC-390EA98D5291}"/>
              </a:ext>
            </a:extLst>
          </p:cNvPr>
          <p:cNvSpPr txBox="1"/>
          <p:nvPr/>
        </p:nvSpPr>
        <p:spPr>
          <a:xfrm>
            <a:off x="1266225" y="265145"/>
            <a:ext cx="9426072" cy="400110"/>
          </a:xfrm>
          <a:prstGeom prst="rect">
            <a:avLst/>
          </a:prstGeom>
          <a:noFill/>
        </p:spPr>
        <p:txBody>
          <a:bodyPr wrap="square" rtlCol="0">
            <a:spAutoFit/>
          </a:bodyPr>
          <a:lstStyle/>
          <a:p>
            <a:r>
              <a:rPr lang="fr-FR" sz="2000" b="1" dirty="0">
                <a:solidFill>
                  <a:srgbClr val="20B4D1"/>
                </a:solidFill>
                <a:latin typeface="Raleway" pitchFamily="2" charset="0"/>
              </a:rPr>
              <a:t>Bilan des activités réalisées durant l’année 2025 : </a:t>
            </a:r>
            <a:r>
              <a:rPr lang="fr-FR" sz="2000" b="1" dirty="0">
                <a:solidFill>
                  <a:srgbClr val="04445E"/>
                </a:solidFill>
                <a:latin typeface="Raleway" pitchFamily="2" charset="0"/>
              </a:rPr>
              <a:t>Acteurs publics</a:t>
            </a:r>
          </a:p>
        </p:txBody>
      </p:sp>
      <p:grpSp>
        <p:nvGrpSpPr>
          <p:cNvPr id="285" name="Groupe 284">
            <a:extLst>
              <a:ext uri="{FF2B5EF4-FFF2-40B4-BE49-F238E27FC236}">
                <a16:creationId xmlns:a16="http://schemas.microsoft.com/office/drawing/2014/main" id="{CDB585AB-6F18-C611-C32F-C09933338545}"/>
              </a:ext>
            </a:extLst>
          </p:cNvPr>
          <p:cNvGrpSpPr/>
          <p:nvPr/>
        </p:nvGrpSpPr>
        <p:grpSpPr>
          <a:xfrm>
            <a:off x="698808" y="201444"/>
            <a:ext cx="567417" cy="567417"/>
            <a:chOff x="4900992" y="2306745"/>
            <a:chExt cx="567417" cy="567417"/>
          </a:xfrm>
        </p:grpSpPr>
        <p:sp>
          <p:nvSpPr>
            <p:cNvPr id="286" name="Ellipse 285">
              <a:extLst>
                <a:ext uri="{FF2B5EF4-FFF2-40B4-BE49-F238E27FC236}">
                  <a16:creationId xmlns:a16="http://schemas.microsoft.com/office/drawing/2014/main" id="{CFBB0169-DB1C-8A5D-A24C-EC3AA889FB9A}"/>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287" name="ZoneTexte 286">
              <a:extLst>
                <a:ext uri="{FF2B5EF4-FFF2-40B4-BE49-F238E27FC236}">
                  <a16:creationId xmlns:a16="http://schemas.microsoft.com/office/drawing/2014/main" id="{F9357A39-9392-CA81-268A-DF7AFD9CD755}"/>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4</a:t>
              </a:r>
            </a:p>
          </p:txBody>
        </p:sp>
      </p:grpSp>
      <p:pic>
        <p:nvPicPr>
          <p:cNvPr id="37" name="object 7">
            <a:extLst>
              <a:ext uri="{FF2B5EF4-FFF2-40B4-BE49-F238E27FC236}">
                <a16:creationId xmlns:a16="http://schemas.microsoft.com/office/drawing/2014/main" id="{FF598680-F1FB-48D3-C36D-29C01B8ED18F}"/>
              </a:ext>
            </a:extLst>
          </p:cNvPr>
          <p:cNvPicPr/>
          <p:nvPr/>
        </p:nvPicPr>
        <p:blipFill>
          <a:blip r:embed="rId3" cstate="print">
            <a:extLst>
              <a:ext uri="{28A0092B-C50C-407E-A947-70E740481C1C}">
                <a14:useLocalDpi xmlns:a14="http://schemas.microsoft.com/office/drawing/2010/main"/>
              </a:ext>
            </a:extLst>
          </a:blip>
          <a:stretch>
            <a:fillRect/>
          </a:stretch>
        </p:blipFill>
        <p:spPr>
          <a:xfrm>
            <a:off x="10363138" y="6095794"/>
            <a:ext cx="1563547" cy="372879"/>
          </a:xfrm>
          <a:prstGeom prst="rect">
            <a:avLst/>
          </a:prstGeom>
        </p:spPr>
      </p:pic>
      <p:grpSp>
        <p:nvGrpSpPr>
          <p:cNvPr id="288" name="Groupe 287">
            <a:extLst>
              <a:ext uri="{FF2B5EF4-FFF2-40B4-BE49-F238E27FC236}">
                <a16:creationId xmlns:a16="http://schemas.microsoft.com/office/drawing/2014/main" id="{C6984FC3-D6CA-4149-728A-9982328F2EC3}"/>
              </a:ext>
            </a:extLst>
          </p:cNvPr>
          <p:cNvGrpSpPr/>
          <p:nvPr/>
        </p:nvGrpSpPr>
        <p:grpSpPr>
          <a:xfrm>
            <a:off x="324621" y="863166"/>
            <a:ext cx="11425084" cy="4735730"/>
            <a:chOff x="383458" y="1070322"/>
            <a:chExt cx="11425084" cy="4622159"/>
          </a:xfrm>
        </p:grpSpPr>
        <p:sp>
          <p:nvSpPr>
            <p:cNvPr id="2" name="Rectangle : coins arrondis 1">
              <a:extLst>
                <a:ext uri="{FF2B5EF4-FFF2-40B4-BE49-F238E27FC236}">
                  <a16:creationId xmlns:a16="http://schemas.microsoft.com/office/drawing/2014/main" id="{7D2E822E-EA34-C90B-7622-271411CD137E}"/>
                </a:ext>
              </a:extLst>
            </p:cNvPr>
            <p:cNvSpPr/>
            <p:nvPr/>
          </p:nvSpPr>
          <p:spPr>
            <a:xfrm>
              <a:off x="383458" y="1070322"/>
              <a:ext cx="11425084" cy="3549446"/>
            </a:xfrm>
            <a:prstGeom prst="roundRect">
              <a:avLst/>
            </a:prstGeom>
            <a:solidFill>
              <a:srgbClr val="04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9E285791-3725-AA2E-A332-84357C622473}"/>
                </a:ext>
              </a:extLst>
            </p:cNvPr>
            <p:cNvSpPr/>
            <p:nvPr/>
          </p:nvSpPr>
          <p:spPr>
            <a:xfrm>
              <a:off x="383458" y="1881721"/>
              <a:ext cx="11425084" cy="38107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ZoneTexte 3">
            <a:extLst>
              <a:ext uri="{FF2B5EF4-FFF2-40B4-BE49-F238E27FC236}">
                <a16:creationId xmlns:a16="http://schemas.microsoft.com/office/drawing/2014/main" id="{6F3C2ADD-17B2-66B7-68FA-236AF8EEE89F}"/>
              </a:ext>
            </a:extLst>
          </p:cNvPr>
          <p:cNvSpPr txBox="1"/>
          <p:nvPr/>
        </p:nvSpPr>
        <p:spPr>
          <a:xfrm>
            <a:off x="3409648" y="1183596"/>
            <a:ext cx="6570252" cy="307777"/>
          </a:xfrm>
          <a:prstGeom prst="rect">
            <a:avLst/>
          </a:prstGeom>
          <a:noFill/>
        </p:spPr>
        <p:txBody>
          <a:bodyPr wrap="square" rtlCol="0">
            <a:spAutoFit/>
          </a:bodyPr>
          <a:lstStyle/>
          <a:p>
            <a:r>
              <a:rPr lang="fr-FR" sz="1400" b="1" dirty="0">
                <a:solidFill>
                  <a:schemeClr val="bg1"/>
                </a:solidFill>
                <a:latin typeface="Raleway" pitchFamily="2" charset="77"/>
              </a:rPr>
              <a:t>ACCOMPAGNEMENT DES COLLECTIVITÉS TERRITORIALES </a:t>
            </a:r>
          </a:p>
        </p:txBody>
      </p:sp>
      <p:sp>
        <p:nvSpPr>
          <p:cNvPr id="5" name="ZoneTexte 4">
            <a:extLst>
              <a:ext uri="{FF2B5EF4-FFF2-40B4-BE49-F238E27FC236}">
                <a16:creationId xmlns:a16="http://schemas.microsoft.com/office/drawing/2014/main" id="{7B515199-FF35-7A83-B67B-1CE446DAF649}"/>
              </a:ext>
            </a:extLst>
          </p:cNvPr>
          <p:cNvSpPr txBox="1"/>
          <p:nvPr/>
        </p:nvSpPr>
        <p:spPr>
          <a:xfrm>
            <a:off x="704903" y="1774767"/>
            <a:ext cx="4374916" cy="307777"/>
          </a:xfrm>
          <a:prstGeom prst="rect">
            <a:avLst/>
          </a:prstGeom>
          <a:noFill/>
        </p:spPr>
        <p:txBody>
          <a:bodyPr wrap="none" rtlCol="0">
            <a:spAutoFit/>
          </a:bodyPr>
          <a:lstStyle/>
          <a:p>
            <a:r>
              <a:rPr lang="fr-FR" sz="1400" b="1" dirty="0">
                <a:solidFill>
                  <a:srgbClr val="04445E"/>
                </a:solidFill>
                <a:latin typeface="Raleway" pitchFamily="2" charset="77"/>
              </a:rPr>
              <a:t>En 2025, l’AFA a renforcé son accompagnement : </a:t>
            </a:r>
          </a:p>
        </p:txBody>
      </p:sp>
      <p:sp>
        <p:nvSpPr>
          <p:cNvPr id="6" name="Organigramme : Connecteur 5">
            <a:extLst>
              <a:ext uri="{FF2B5EF4-FFF2-40B4-BE49-F238E27FC236}">
                <a16:creationId xmlns:a16="http://schemas.microsoft.com/office/drawing/2014/main" id="{2014240D-CFC0-8186-5F1B-3163FAFF8F82}"/>
              </a:ext>
            </a:extLst>
          </p:cNvPr>
          <p:cNvSpPr/>
          <p:nvPr/>
        </p:nvSpPr>
        <p:spPr>
          <a:xfrm>
            <a:off x="619535" y="3457780"/>
            <a:ext cx="797395" cy="69035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rganigramme : Connecteur 6">
            <a:extLst>
              <a:ext uri="{FF2B5EF4-FFF2-40B4-BE49-F238E27FC236}">
                <a16:creationId xmlns:a16="http://schemas.microsoft.com/office/drawing/2014/main" id="{C6094AE4-51CA-6BA6-DE69-53A84BA2D7BC}"/>
              </a:ext>
            </a:extLst>
          </p:cNvPr>
          <p:cNvSpPr/>
          <p:nvPr/>
        </p:nvSpPr>
        <p:spPr>
          <a:xfrm>
            <a:off x="619535" y="2248413"/>
            <a:ext cx="797395" cy="68825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Organigramme : Connecteur 7">
            <a:extLst>
              <a:ext uri="{FF2B5EF4-FFF2-40B4-BE49-F238E27FC236}">
                <a16:creationId xmlns:a16="http://schemas.microsoft.com/office/drawing/2014/main" id="{02F44013-F05E-365B-1FD5-32A495D76D6B}"/>
              </a:ext>
            </a:extLst>
          </p:cNvPr>
          <p:cNvSpPr/>
          <p:nvPr/>
        </p:nvSpPr>
        <p:spPr>
          <a:xfrm>
            <a:off x="619535" y="4671330"/>
            <a:ext cx="797395" cy="68825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oogle Shape;19565;p104">
            <a:extLst>
              <a:ext uri="{FF2B5EF4-FFF2-40B4-BE49-F238E27FC236}">
                <a16:creationId xmlns:a16="http://schemas.microsoft.com/office/drawing/2014/main" id="{B1862B3D-C971-D3EC-491A-29416668115C}"/>
              </a:ext>
            </a:extLst>
          </p:cNvPr>
          <p:cNvGrpSpPr/>
          <p:nvPr/>
        </p:nvGrpSpPr>
        <p:grpSpPr>
          <a:xfrm>
            <a:off x="769601" y="2357372"/>
            <a:ext cx="497262" cy="444951"/>
            <a:chOff x="3564866" y="1499997"/>
            <a:chExt cx="326473" cy="366639"/>
          </a:xfrm>
        </p:grpSpPr>
        <p:sp>
          <p:nvSpPr>
            <p:cNvPr id="10" name="Google Shape;19566;p104">
              <a:extLst>
                <a:ext uri="{FF2B5EF4-FFF2-40B4-BE49-F238E27FC236}">
                  <a16:creationId xmlns:a16="http://schemas.microsoft.com/office/drawing/2014/main" id="{8382DD93-E080-02E8-2C27-87E54C5587B4}"/>
                </a:ext>
              </a:extLst>
            </p:cNvPr>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9567;p104">
              <a:extLst>
                <a:ext uri="{FF2B5EF4-FFF2-40B4-BE49-F238E27FC236}">
                  <a16:creationId xmlns:a16="http://schemas.microsoft.com/office/drawing/2014/main" id="{EFFB2940-93B4-6A11-1D88-3CFC4B657E72}"/>
                </a:ext>
              </a:extLst>
            </p:cNvPr>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9568;p104">
              <a:extLst>
                <a:ext uri="{FF2B5EF4-FFF2-40B4-BE49-F238E27FC236}">
                  <a16:creationId xmlns:a16="http://schemas.microsoft.com/office/drawing/2014/main" id="{56F4CB81-13B1-1209-C3A6-B44F829340E0}"/>
                </a:ext>
              </a:extLst>
            </p:cNvPr>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9569;p104">
              <a:extLst>
                <a:ext uri="{FF2B5EF4-FFF2-40B4-BE49-F238E27FC236}">
                  <a16:creationId xmlns:a16="http://schemas.microsoft.com/office/drawing/2014/main" id="{E4D98914-5E17-F50D-DD81-C683F96BAA79}"/>
                </a:ext>
              </a:extLst>
            </p:cNvPr>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9570;p104">
              <a:extLst>
                <a:ext uri="{FF2B5EF4-FFF2-40B4-BE49-F238E27FC236}">
                  <a16:creationId xmlns:a16="http://schemas.microsoft.com/office/drawing/2014/main" id="{80040694-3814-E56E-C2D8-9BB6BDD0A939}"/>
                </a:ext>
              </a:extLst>
            </p:cNvPr>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9571;p104">
              <a:extLst>
                <a:ext uri="{FF2B5EF4-FFF2-40B4-BE49-F238E27FC236}">
                  <a16:creationId xmlns:a16="http://schemas.microsoft.com/office/drawing/2014/main" id="{7FCFF553-DE1B-A623-C632-4A9E5EB66109}"/>
                </a:ext>
              </a:extLst>
            </p:cNvPr>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9572;p104">
              <a:extLst>
                <a:ext uri="{FF2B5EF4-FFF2-40B4-BE49-F238E27FC236}">
                  <a16:creationId xmlns:a16="http://schemas.microsoft.com/office/drawing/2014/main" id="{F59E7E51-E460-DE9D-B727-66E1755E18DB}"/>
                </a:ext>
              </a:extLst>
            </p:cNvPr>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9573;p104">
              <a:extLst>
                <a:ext uri="{FF2B5EF4-FFF2-40B4-BE49-F238E27FC236}">
                  <a16:creationId xmlns:a16="http://schemas.microsoft.com/office/drawing/2014/main" id="{4EE034F1-C555-5B1F-9CC0-45A09FF87A7F}"/>
                </a:ext>
              </a:extLst>
            </p:cNvPr>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9574;p104">
              <a:extLst>
                <a:ext uri="{FF2B5EF4-FFF2-40B4-BE49-F238E27FC236}">
                  <a16:creationId xmlns:a16="http://schemas.microsoft.com/office/drawing/2014/main" id="{47CCA62F-052E-D937-EE22-1A613923DA2B}"/>
                </a:ext>
              </a:extLst>
            </p:cNvPr>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6636;p102">
            <a:extLst>
              <a:ext uri="{FF2B5EF4-FFF2-40B4-BE49-F238E27FC236}">
                <a16:creationId xmlns:a16="http://schemas.microsoft.com/office/drawing/2014/main" id="{7838A36C-A24B-400A-887A-AEB8598EEBCF}"/>
              </a:ext>
            </a:extLst>
          </p:cNvPr>
          <p:cNvGrpSpPr/>
          <p:nvPr/>
        </p:nvGrpSpPr>
        <p:grpSpPr>
          <a:xfrm>
            <a:off x="833375" y="3590704"/>
            <a:ext cx="369715" cy="375492"/>
            <a:chOff x="7536427" y="2415225"/>
            <a:chExt cx="369715" cy="375492"/>
          </a:xfrm>
        </p:grpSpPr>
        <p:sp>
          <p:nvSpPr>
            <p:cNvPr id="20" name="Google Shape;16637;p102">
              <a:extLst>
                <a:ext uri="{FF2B5EF4-FFF2-40B4-BE49-F238E27FC236}">
                  <a16:creationId xmlns:a16="http://schemas.microsoft.com/office/drawing/2014/main" id="{9C9A7784-F658-25A9-8950-2D087511DE27}"/>
                </a:ext>
              </a:extLst>
            </p:cNvPr>
            <p:cNvSpPr/>
            <p:nvPr/>
          </p:nvSpPr>
          <p:spPr>
            <a:xfrm>
              <a:off x="7648978" y="2602774"/>
              <a:ext cx="150417" cy="121137"/>
            </a:xfrm>
            <a:custGeom>
              <a:avLst/>
              <a:gdLst/>
              <a:ahLst/>
              <a:cxnLst/>
              <a:rect l="l" t="t" r="r" b="b"/>
              <a:pathLst>
                <a:path w="5728" h="4613" extrusionOk="0">
                  <a:moveTo>
                    <a:pt x="2864" y="1"/>
                  </a:moveTo>
                  <a:cubicBezTo>
                    <a:pt x="2749" y="1"/>
                    <a:pt x="2634" y="80"/>
                    <a:pt x="2634" y="238"/>
                  </a:cubicBezTo>
                  <a:lnTo>
                    <a:pt x="2634" y="2640"/>
                  </a:lnTo>
                  <a:lnTo>
                    <a:pt x="203" y="4190"/>
                  </a:lnTo>
                  <a:cubicBezTo>
                    <a:pt x="1" y="4336"/>
                    <a:pt x="134" y="4612"/>
                    <a:pt x="337" y="4612"/>
                  </a:cubicBezTo>
                  <a:cubicBezTo>
                    <a:pt x="374" y="4612"/>
                    <a:pt x="413" y="4603"/>
                    <a:pt x="452" y="4582"/>
                  </a:cubicBezTo>
                  <a:lnTo>
                    <a:pt x="2864" y="3042"/>
                  </a:lnTo>
                  <a:lnTo>
                    <a:pt x="5276" y="4582"/>
                  </a:lnTo>
                  <a:cubicBezTo>
                    <a:pt x="5315" y="4603"/>
                    <a:pt x="5354" y="4612"/>
                    <a:pt x="5391" y="4612"/>
                  </a:cubicBezTo>
                  <a:cubicBezTo>
                    <a:pt x="5594" y="4612"/>
                    <a:pt x="5727" y="4336"/>
                    <a:pt x="5525" y="4190"/>
                  </a:cubicBezTo>
                  <a:lnTo>
                    <a:pt x="3094" y="2649"/>
                  </a:lnTo>
                  <a:lnTo>
                    <a:pt x="3094" y="238"/>
                  </a:lnTo>
                  <a:cubicBezTo>
                    <a:pt x="3094" y="80"/>
                    <a:pt x="2979" y="1"/>
                    <a:pt x="286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6638;p102">
              <a:extLst>
                <a:ext uri="{FF2B5EF4-FFF2-40B4-BE49-F238E27FC236}">
                  <a16:creationId xmlns:a16="http://schemas.microsoft.com/office/drawing/2014/main" id="{23C2D4A2-5183-E276-2FC1-E0410BFAF342}"/>
                </a:ext>
              </a:extLst>
            </p:cNvPr>
            <p:cNvSpPr/>
            <p:nvPr/>
          </p:nvSpPr>
          <p:spPr>
            <a:xfrm>
              <a:off x="7681698" y="2421265"/>
              <a:ext cx="30435" cy="66622"/>
            </a:xfrm>
            <a:custGeom>
              <a:avLst/>
              <a:gdLst/>
              <a:ahLst/>
              <a:cxnLst/>
              <a:rect l="l" t="t" r="r" b="b"/>
              <a:pathLst>
                <a:path w="1159" h="2537" extrusionOk="0">
                  <a:moveTo>
                    <a:pt x="699" y="1"/>
                  </a:moveTo>
                  <a:cubicBezTo>
                    <a:pt x="316" y="1"/>
                    <a:pt x="1" y="307"/>
                    <a:pt x="1" y="690"/>
                  </a:cubicBezTo>
                  <a:lnTo>
                    <a:pt x="1" y="852"/>
                  </a:lnTo>
                  <a:cubicBezTo>
                    <a:pt x="1" y="1053"/>
                    <a:pt x="39" y="1245"/>
                    <a:pt x="96" y="1436"/>
                  </a:cubicBezTo>
                  <a:lnTo>
                    <a:pt x="460" y="2537"/>
                  </a:lnTo>
                  <a:lnTo>
                    <a:pt x="1159" y="2537"/>
                  </a:lnTo>
                  <a:lnTo>
                    <a:pt x="1159"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6639;p102">
              <a:extLst>
                <a:ext uri="{FF2B5EF4-FFF2-40B4-BE49-F238E27FC236}">
                  <a16:creationId xmlns:a16="http://schemas.microsoft.com/office/drawing/2014/main" id="{056B288E-951F-5865-892A-25C21CF5D552}"/>
                </a:ext>
              </a:extLst>
            </p:cNvPr>
            <p:cNvSpPr/>
            <p:nvPr/>
          </p:nvSpPr>
          <p:spPr>
            <a:xfrm>
              <a:off x="7693751" y="2415225"/>
              <a:ext cx="72924" cy="72661"/>
            </a:xfrm>
            <a:custGeom>
              <a:avLst/>
              <a:gdLst/>
              <a:ahLst/>
              <a:cxnLst/>
              <a:rect l="l" t="t" r="r" b="b"/>
              <a:pathLst>
                <a:path w="2777" h="2767" extrusionOk="0">
                  <a:moveTo>
                    <a:pt x="700" y="1"/>
                  </a:moveTo>
                  <a:cubicBezTo>
                    <a:pt x="317" y="1"/>
                    <a:pt x="1" y="307"/>
                    <a:pt x="1" y="690"/>
                  </a:cubicBezTo>
                  <a:cubicBezTo>
                    <a:pt x="1" y="948"/>
                    <a:pt x="212" y="1159"/>
                    <a:pt x="470" y="1159"/>
                  </a:cubicBezTo>
                  <a:lnTo>
                    <a:pt x="2317" y="2767"/>
                  </a:lnTo>
                  <a:lnTo>
                    <a:pt x="2700" y="1398"/>
                  </a:lnTo>
                  <a:cubicBezTo>
                    <a:pt x="2748" y="1235"/>
                    <a:pt x="2776" y="1063"/>
                    <a:pt x="2776" y="900"/>
                  </a:cubicBezTo>
                  <a:lnTo>
                    <a:pt x="2776" y="460"/>
                  </a:lnTo>
                  <a:cubicBezTo>
                    <a:pt x="2776" y="211"/>
                    <a:pt x="2575" y="1"/>
                    <a:pt x="23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6640;p102">
              <a:extLst>
                <a:ext uri="{FF2B5EF4-FFF2-40B4-BE49-F238E27FC236}">
                  <a16:creationId xmlns:a16="http://schemas.microsoft.com/office/drawing/2014/main" id="{D1691DD8-58F4-29BC-3EE0-8607D3D56C0F}"/>
                </a:ext>
              </a:extLst>
            </p:cNvPr>
            <p:cNvSpPr/>
            <p:nvPr/>
          </p:nvSpPr>
          <p:spPr>
            <a:xfrm>
              <a:off x="7706067" y="2505953"/>
              <a:ext cx="36239" cy="26917"/>
            </a:xfrm>
            <a:custGeom>
              <a:avLst/>
              <a:gdLst/>
              <a:ahLst/>
              <a:cxnLst/>
              <a:rect l="l" t="t" r="r" b="b"/>
              <a:pathLst>
                <a:path w="1380" h="1025" extrusionOk="0">
                  <a:moveTo>
                    <a:pt x="1" y="1"/>
                  </a:moveTo>
                  <a:lnTo>
                    <a:pt x="1" y="1025"/>
                  </a:lnTo>
                  <a:lnTo>
                    <a:pt x="1379" y="1025"/>
                  </a:lnTo>
                  <a:lnTo>
                    <a:pt x="1379"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6641;p102">
              <a:extLst>
                <a:ext uri="{FF2B5EF4-FFF2-40B4-BE49-F238E27FC236}">
                  <a16:creationId xmlns:a16="http://schemas.microsoft.com/office/drawing/2014/main" id="{C1AB2AE6-FC16-7CE1-0AC7-17FCD7FF99FE}"/>
                </a:ext>
              </a:extLst>
            </p:cNvPr>
            <p:cNvSpPr/>
            <p:nvPr/>
          </p:nvSpPr>
          <p:spPr>
            <a:xfrm>
              <a:off x="7706067" y="2505953"/>
              <a:ext cx="36239" cy="14732"/>
            </a:xfrm>
            <a:custGeom>
              <a:avLst/>
              <a:gdLst/>
              <a:ahLst/>
              <a:cxnLst/>
              <a:rect l="l" t="t" r="r" b="b"/>
              <a:pathLst>
                <a:path w="1380" h="561" extrusionOk="0">
                  <a:moveTo>
                    <a:pt x="1" y="1"/>
                  </a:moveTo>
                  <a:lnTo>
                    <a:pt x="1" y="431"/>
                  </a:lnTo>
                  <a:cubicBezTo>
                    <a:pt x="221" y="518"/>
                    <a:pt x="456" y="561"/>
                    <a:pt x="690" y="561"/>
                  </a:cubicBezTo>
                  <a:cubicBezTo>
                    <a:pt x="924" y="561"/>
                    <a:pt x="1159" y="518"/>
                    <a:pt x="1379" y="431"/>
                  </a:cubicBezTo>
                  <a:lnTo>
                    <a:pt x="1379"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6642;p102">
              <a:extLst>
                <a:ext uri="{FF2B5EF4-FFF2-40B4-BE49-F238E27FC236}">
                  <a16:creationId xmlns:a16="http://schemas.microsoft.com/office/drawing/2014/main" id="{B8F54C47-4E11-B375-28BC-D46E9DA484F8}"/>
                </a:ext>
              </a:extLst>
            </p:cNvPr>
            <p:cNvSpPr/>
            <p:nvPr/>
          </p:nvSpPr>
          <p:spPr>
            <a:xfrm>
              <a:off x="7663604" y="2520790"/>
              <a:ext cx="121164" cy="64101"/>
            </a:xfrm>
            <a:custGeom>
              <a:avLst/>
              <a:gdLst/>
              <a:ahLst/>
              <a:cxnLst/>
              <a:rect l="l" t="t" r="r" b="b"/>
              <a:pathLst>
                <a:path w="4614" h="2441" extrusionOk="0">
                  <a:moveTo>
                    <a:pt x="1618" y="0"/>
                  </a:moveTo>
                  <a:lnTo>
                    <a:pt x="498" y="316"/>
                  </a:lnTo>
                  <a:cubicBezTo>
                    <a:pt x="202" y="402"/>
                    <a:pt x="1" y="670"/>
                    <a:pt x="1" y="977"/>
                  </a:cubicBezTo>
                  <a:lnTo>
                    <a:pt x="1" y="2202"/>
                  </a:lnTo>
                  <a:cubicBezTo>
                    <a:pt x="1" y="2336"/>
                    <a:pt x="106" y="2441"/>
                    <a:pt x="230" y="2441"/>
                  </a:cubicBezTo>
                  <a:lnTo>
                    <a:pt x="4384" y="2441"/>
                  </a:lnTo>
                  <a:cubicBezTo>
                    <a:pt x="4508" y="2431"/>
                    <a:pt x="4613" y="2336"/>
                    <a:pt x="4613" y="2202"/>
                  </a:cubicBezTo>
                  <a:lnTo>
                    <a:pt x="4613" y="977"/>
                  </a:lnTo>
                  <a:cubicBezTo>
                    <a:pt x="4613" y="670"/>
                    <a:pt x="4412" y="402"/>
                    <a:pt x="4116" y="316"/>
                  </a:cubicBezTo>
                  <a:lnTo>
                    <a:pt x="2996" y="0"/>
                  </a:lnTo>
                  <a:lnTo>
                    <a:pt x="2307" y="460"/>
                  </a:lnTo>
                  <a:lnTo>
                    <a:pt x="1618" y="0"/>
                  </a:ln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6643;p102">
              <a:extLst>
                <a:ext uri="{FF2B5EF4-FFF2-40B4-BE49-F238E27FC236}">
                  <a16:creationId xmlns:a16="http://schemas.microsoft.com/office/drawing/2014/main" id="{C3098913-C2AD-C09A-FA25-36A317AE6739}"/>
                </a:ext>
              </a:extLst>
            </p:cNvPr>
            <p:cNvSpPr/>
            <p:nvPr/>
          </p:nvSpPr>
          <p:spPr>
            <a:xfrm>
              <a:off x="7718146" y="2532844"/>
              <a:ext cx="12080" cy="52047"/>
            </a:xfrm>
            <a:custGeom>
              <a:avLst/>
              <a:gdLst/>
              <a:ahLst/>
              <a:cxnLst/>
              <a:rect l="l" t="t" r="r" b="b"/>
              <a:pathLst>
                <a:path w="460" h="1982" extrusionOk="0">
                  <a:moveTo>
                    <a:pt x="115" y="1"/>
                  </a:moveTo>
                  <a:lnTo>
                    <a:pt x="0" y="1982"/>
                  </a:lnTo>
                  <a:lnTo>
                    <a:pt x="460" y="1982"/>
                  </a:lnTo>
                  <a:lnTo>
                    <a:pt x="345" y="1"/>
                  </a:ln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6644;p102">
              <a:extLst>
                <a:ext uri="{FF2B5EF4-FFF2-40B4-BE49-F238E27FC236}">
                  <a16:creationId xmlns:a16="http://schemas.microsoft.com/office/drawing/2014/main" id="{825D8952-73C2-BC60-C3BD-9922C78B9BE2}"/>
                </a:ext>
              </a:extLst>
            </p:cNvPr>
            <p:cNvSpPr/>
            <p:nvPr/>
          </p:nvSpPr>
          <p:spPr>
            <a:xfrm>
              <a:off x="7687737" y="2445398"/>
              <a:ext cx="72898" cy="66622"/>
            </a:xfrm>
            <a:custGeom>
              <a:avLst/>
              <a:gdLst/>
              <a:ahLst/>
              <a:cxnLst/>
              <a:rect l="l" t="t" r="r" b="b"/>
              <a:pathLst>
                <a:path w="2776" h="2537" extrusionOk="0">
                  <a:moveTo>
                    <a:pt x="890" y="0"/>
                  </a:moveTo>
                  <a:cubicBezTo>
                    <a:pt x="766" y="0"/>
                    <a:pt x="642" y="48"/>
                    <a:pt x="555" y="144"/>
                  </a:cubicBezTo>
                  <a:lnTo>
                    <a:pt x="144" y="555"/>
                  </a:lnTo>
                  <a:cubicBezTo>
                    <a:pt x="48" y="642"/>
                    <a:pt x="0" y="766"/>
                    <a:pt x="0" y="881"/>
                  </a:cubicBezTo>
                  <a:lnTo>
                    <a:pt x="0" y="1158"/>
                  </a:lnTo>
                  <a:cubicBezTo>
                    <a:pt x="0" y="1914"/>
                    <a:pt x="622" y="2536"/>
                    <a:pt x="1388" y="2536"/>
                  </a:cubicBezTo>
                  <a:cubicBezTo>
                    <a:pt x="2154" y="2536"/>
                    <a:pt x="2776" y="1914"/>
                    <a:pt x="2776" y="1158"/>
                  </a:cubicBezTo>
                  <a:lnTo>
                    <a:pt x="2776" y="862"/>
                  </a:lnTo>
                  <a:cubicBezTo>
                    <a:pt x="2776" y="737"/>
                    <a:pt x="2728" y="622"/>
                    <a:pt x="2642" y="536"/>
                  </a:cubicBezTo>
                  <a:cubicBezTo>
                    <a:pt x="2288" y="182"/>
                    <a:pt x="1627" y="29"/>
                    <a:pt x="89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6645;p102">
              <a:extLst>
                <a:ext uri="{FF2B5EF4-FFF2-40B4-BE49-F238E27FC236}">
                  <a16:creationId xmlns:a16="http://schemas.microsoft.com/office/drawing/2014/main" id="{7CC972E9-D296-9908-2E46-A7C244F2DD9D}"/>
                </a:ext>
              </a:extLst>
            </p:cNvPr>
            <p:cNvSpPr/>
            <p:nvPr/>
          </p:nvSpPr>
          <p:spPr>
            <a:xfrm>
              <a:off x="7687737" y="2445398"/>
              <a:ext cx="72661" cy="65361"/>
            </a:xfrm>
            <a:custGeom>
              <a:avLst/>
              <a:gdLst/>
              <a:ahLst/>
              <a:cxnLst/>
              <a:rect l="l" t="t" r="r" b="b"/>
              <a:pathLst>
                <a:path w="2767" h="2489" extrusionOk="0">
                  <a:moveTo>
                    <a:pt x="890" y="0"/>
                  </a:moveTo>
                  <a:cubicBezTo>
                    <a:pt x="766" y="0"/>
                    <a:pt x="642" y="48"/>
                    <a:pt x="555" y="144"/>
                  </a:cubicBezTo>
                  <a:lnTo>
                    <a:pt x="144" y="555"/>
                  </a:lnTo>
                  <a:cubicBezTo>
                    <a:pt x="48" y="642"/>
                    <a:pt x="0" y="766"/>
                    <a:pt x="0" y="881"/>
                  </a:cubicBezTo>
                  <a:lnTo>
                    <a:pt x="0" y="1158"/>
                  </a:lnTo>
                  <a:cubicBezTo>
                    <a:pt x="0" y="1771"/>
                    <a:pt x="412" y="2316"/>
                    <a:pt x="1005" y="2489"/>
                  </a:cubicBezTo>
                  <a:cubicBezTo>
                    <a:pt x="804" y="2240"/>
                    <a:pt x="699" y="1933"/>
                    <a:pt x="699" y="1618"/>
                  </a:cubicBezTo>
                  <a:lnTo>
                    <a:pt x="699" y="938"/>
                  </a:lnTo>
                  <a:cubicBezTo>
                    <a:pt x="699" y="685"/>
                    <a:pt x="909" y="478"/>
                    <a:pt x="1169" y="478"/>
                  </a:cubicBezTo>
                  <a:cubicBezTo>
                    <a:pt x="1175" y="478"/>
                    <a:pt x="1181" y="479"/>
                    <a:pt x="1187" y="479"/>
                  </a:cubicBezTo>
                  <a:cubicBezTo>
                    <a:pt x="1656" y="508"/>
                    <a:pt x="2345" y="594"/>
                    <a:pt x="2766" y="795"/>
                  </a:cubicBezTo>
                  <a:cubicBezTo>
                    <a:pt x="2757" y="699"/>
                    <a:pt x="2709" y="603"/>
                    <a:pt x="2642" y="536"/>
                  </a:cubicBezTo>
                  <a:cubicBezTo>
                    <a:pt x="2278" y="182"/>
                    <a:pt x="1627" y="29"/>
                    <a:pt x="890" y="0"/>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6646;p102">
              <a:extLst>
                <a:ext uri="{FF2B5EF4-FFF2-40B4-BE49-F238E27FC236}">
                  <a16:creationId xmlns:a16="http://schemas.microsoft.com/office/drawing/2014/main" id="{4E8DD89B-4C10-5253-48B2-0391E53F6CCD}"/>
                </a:ext>
              </a:extLst>
            </p:cNvPr>
            <p:cNvSpPr/>
            <p:nvPr/>
          </p:nvSpPr>
          <p:spPr>
            <a:xfrm>
              <a:off x="7663604" y="2536126"/>
              <a:ext cx="24159" cy="48528"/>
            </a:xfrm>
            <a:custGeom>
              <a:avLst/>
              <a:gdLst/>
              <a:ahLst/>
              <a:cxnLst/>
              <a:rect l="l" t="t" r="r" b="b"/>
              <a:pathLst>
                <a:path w="920" h="1848" extrusionOk="0">
                  <a:moveTo>
                    <a:pt x="125" y="0"/>
                  </a:moveTo>
                  <a:cubicBezTo>
                    <a:pt x="39" y="115"/>
                    <a:pt x="1" y="249"/>
                    <a:pt x="1" y="393"/>
                  </a:cubicBezTo>
                  <a:lnTo>
                    <a:pt x="1" y="1618"/>
                  </a:lnTo>
                  <a:cubicBezTo>
                    <a:pt x="1" y="1742"/>
                    <a:pt x="96" y="1847"/>
                    <a:pt x="230" y="1847"/>
                  </a:cubicBezTo>
                  <a:lnTo>
                    <a:pt x="919" y="1847"/>
                  </a:lnTo>
                  <a:lnTo>
                    <a:pt x="919" y="1082"/>
                  </a:lnTo>
                  <a:cubicBezTo>
                    <a:pt x="919" y="900"/>
                    <a:pt x="852" y="727"/>
                    <a:pt x="718" y="594"/>
                  </a:cubicBezTo>
                  <a:lnTo>
                    <a:pt x="125" y="0"/>
                  </a:ln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6647;p102">
              <a:extLst>
                <a:ext uri="{FF2B5EF4-FFF2-40B4-BE49-F238E27FC236}">
                  <a16:creationId xmlns:a16="http://schemas.microsoft.com/office/drawing/2014/main" id="{E93F129E-0F1A-3032-2FE5-6A724ECFFF02}"/>
                </a:ext>
              </a:extLst>
            </p:cNvPr>
            <p:cNvSpPr/>
            <p:nvPr/>
          </p:nvSpPr>
          <p:spPr>
            <a:xfrm>
              <a:off x="7760609" y="2536126"/>
              <a:ext cx="24159" cy="48528"/>
            </a:xfrm>
            <a:custGeom>
              <a:avLst/>
              <a:gdLst/>
              <a:ahLst/>
              <a:cxnLst/>
              <a:rect l="l" t="t" r="r" b="b"/>
              <a:pathLst>
                <a:path w="920" h="1848" extrusionOk="0">
                  <a:moveTo>
                    <a:pt x="795" y="0"/>
                  </a:moveTo>
                  <a:lnTo>
                    <a:pt x="202" y="594"/>
                  </a:lnTo>
                  <a:cubicBezTo>
                    <a:pt x="68" y="727"/>
                    <a:pt x="1" y="900"/>
                    <a:pt x="1" y="1082"/>
                  </a:cubicBezTo>
                  <a:lnTo>
                    <a:pt x="1" y="1847"/>
                  </a:lnTo>
                  <a:lnTo>
                    <a:pt x="690" y="1847"/>
                  </a:lnTo>
                  <a:cubicBezTo>
                    <a:pt x="824" y="1847"/>
                    <a:pt x="919" y="1742"/>
                    <a:pt x="919" y="1618"/>
                  </a:cubicBezTo>
                  <a:lnTo>
                    <a:pt x="919" y="393"/>
                  </a:lnTo>
                  <a:cubicBezTo>
                    <a:pt x="919" y="249"/>
                    <a:pt x="881" y="115"/>
                    <a:pt x="795"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6648;p102">
              <a:extLst>
                <a:ext uri="{FF2B5EF4-FFF2-40B4-BE49-F238E27FC236}">
                  <a16:creationId xmlns:a16="http://schemas.microsoft.com/office/drawing/2014/main" id="{BF1F7A4B-72BE-F2F5-8085-E24CFA2C7B06}"/>
                </a:ext>
              </a:extLst>
            </p:cNvPr>
            <p:cNvSpPr/>
            <p:nvPr/>
          </p:nvSpPr>
          <p:spPr>
            <a:xfrm>
              <a:off x="7717884" y="2532607"/>
              <a:ext cx="12342" cy="12342"/>
            </a:xfrm>
            <a:custGeom>
              <a:avLst/>
              <a:gdLst/>
              <a:ahLst/>
              <a:cxnLst/>
              <a:rect l="l" t="t" r="r" b="b"/>
              <a:pathLst>
                <a:path w="470" h="470" extrusionOk="0">
                  <a:moveTo>
                    <a:pt x="1" y="0"/>
                  </a:moveTo>
                  <a:lnTo>
                    <a:pt x="1" y="354"/>
                  </a:lnTo>
                  <a:cubicBezTo>
                    <a:pt x="1" y="412"/>
                    <a:pt x="58" y="469"/>
                    <a:pt x="125" y="469"/>
                  </a:cubicBezTo>
                  <a:lnTo>
                    <a:pt x="355" y="469"/>
                  </a:lnTo>
                  <a:cubicBezTo>
                    <a:pt x="422" y="469"/>
                    <a:pt x="470" y="412"/>
                    <a:pt x="470" y="354"/>
                  </a:cubicBezTo>
                  <a:lnTo>
                    <a:pt x="470" y="0"/>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649;p102">
              <a:extLst>
                <a:ext uri="{FF2B5EF4-FFF2-40B4-BE49-F238E27FC236}">
                  <a16:creationId xmlns:a16="http://schemas.microsoft.com/office/drawing/2014/main" id="{6B5CD2ED-ED9A-DD2C-DEB8-6FAA13F300EA}"/>
                </a:ext>
              </a:extLst>
            </p:cNvPr>
            <p:cNvSpPr/>
            <p:nvPr/>
          </p:nvSpPr>
          <p:spPr>
            <a:xfrm>
              <a:off x="7699292" y="2515906"/>
              <a:ext cx="24894" cy="25446"/>
            </a:xfrm>
            <a:custGeom>
              <a:avLst/>
              <a:gdLst/>
              <a:ahLst/>
              <a:cxnLst/>
              <a:rect l="l" t="t" r="r" b="b"/>
              <a:pathLst>
                <a:path w="948" h="969" extrusionOk="0">
                  <a:moveTo>
                    <a:pt x="220" y="0"/>
                  </a:moveTo>
                  <a:cubicBezTo>
                    <a:pt x="191" y="0"/>
                    <a:pt x="161" y="15"/>
                    <a:pt x="144" y="43"/>
                  </a:cubicBezTo>
                  <a:lnTo>
                    <a:pt x="1" y="253"/>
                  </a:lnTo>
                  <a:lnTo>
                    <a:pt x="355" y="895"/>
                  </a:lnTo>
                  <a:cubicBezTo>
                    <a:pt x="379" y="943"/>
                    <a:pt x="426" y="969"/>
                    <a:pt x="475" y="969"/>
                  </a:cubicBezTo>
                  <a:cubicBezTo>
                    <a:pt x="503" y="969"/>
                    <a:pt x="531" y="960"/>
                    <a:pt x="556" y="942"/>
                  </a:cubicBezTo>
                  <a:lnTo>
                    <a:pt x="948" y="646"/>
                  </a:lnTo>
                  <a:lnTo>
                    <a:pt x="278" y="24"/>
                  </a:lnTo>
                  <a:cubicBezTo>
                    <a:pt x="262" y="8"/>
                    <a:pt x="241" y="0"/>
                    <a:pt x="220"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650;p102">
              <a:extLst>
                <a:ext uri="{FF2B5EF4-FFF2-40B4-BE49-F238E27FC236}">
                  <a16:creationId xmlns:a16="http://schemas.microsoft.com/office/drawing/2014/main" id="{66C1E59E-E9B3-75E4-065A-C5E21E14FAE1}"/>
                </a:ext>
              </a:extLst>
            </p:cNvPr>
            <p:cNvSpPr/>
            <p:nvPr/>
          </p:nvSpPr>
          <p:spPr>
            <a:xfrm>
              <a:off x="7724160" y="2515906"/>
              <a:ext cx="24921" cy="25446"/>
            </a:xfrm>
            <a:custGeom>
              <a:avLst/>
              <a:gdLst/>
              <a:ahLst/>
              <a:cxnLst/>
              <a:rect l="l" t="t" r="r" b="b"/>
              <a:pathLst>
                <a:path w="949" h="969" extrusionOk="0">
                  <a:moveTo>
                    <a:pt x="729" y="0"/>
                  </a:moveTo>
                  <a:cubicBezTo>
                    <a:pt x="708" y="0"/>
                    <a:pt x="687" y="8"/>
                    <a:pt x="671" y="24"/>
                  </a:cubicBezTo>
                  <a:lnTo>
                    <a:pt x="1" y="646"/>
                  </a:lnTo>
                  <a:lnTo>
                    <a:pt x="393" y="942"/>
                  </a:lnTo>
                  <a:cubicBezTo>
                    <a:pt x="418" y="960"/>
                    <a:pt x="446" y="969"/>
                    <a:pt x="474" y="969"/>
                  </a:cubicBezTo>
                  <a:cubicBezTo>
                    <a:pt x="523" y="969"/>
                    <a:pt x="570" y="943"/>
                    <a:pt x="594" y="895"/>
                  </a:cubicBezTo>
                  <a:lnTo>
                    <a:pt x="948" y="253"/>
                  </a:lnTo>
                  <a:lnTo>
                    <a:pt x="805" y="43"/>
                  </a:lnTo>
                  <a:cubicBezTo>
                    <a:pt x="788" y="15"/>
                    <a:pt x="758" y="0"/>
                    <a:pt x="729" y="0"/>
                  </a:cubicBezTo>
                  <a:close/>
                </a:path>
              </a:pathLst>
            </a:custGeom>
            <a:solidFill>
              <a:srgbClr val="4B6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6651;p102">
              <a:extLst>
                <a:ext uri="{FF2B5EF4-FFF2-40B4-BE49-F238E27FC236}">
                  <a16:creationId xmlns:a16="http://schemas.microsoft.com/office/drawing/2014/main" id="{72A915BF-CF6E-F784-BE2A-A3528496B8F3}"/>
                </a:ext>
              </a:extLst>
            </p:cNvPr>
            <p:cNvSpPr/>
            <p:nvPr/>
          </p:nvSpPr>
          <p:spPr>
            <a:xfrm>
              <a:off x="7554547" y="2627091"/>
              <a:ext cx="30435" cy="66622"/>
            </a:xfrm>
            <a:custGeom>
              <a:avLst/>
              <a:gdLst/>
              <a:ahLst/>
              <a:cxnLst/>
              <a:rect l="l" t="t" r="r" b="b"/>
              <a:pathLst>
                <a:path w="1159" h="2537" extrusionOk="0">
                  <a:moveTo>
                    <a:pt x="699" y="1"/>
                  </a:moveTo>
                  <a:cubicBezTo>
                    <a:pt x="316" y="1"/>
                    <a:pt x="0" y="307"/>
                    <a:pt x="0" y="699"/>
                  </a:cubicBezTo>
                  <a:lnTo>
                    <a:pt x="0" y="852"/>
                  </a:lnTo>
                  <a:cubicBezTo>
                    <a:pt x="0" y="1053"/>
                    <a:pt x="38" y="1254"/>
                    <a:pt x="96" y="1436"/>
                  </a:cubicBezTo>
                  <a:lnTo>
                    <a:pt x="459" y="2537"/>
                  </a:lnTo>
                  <a:lnTo>
                    <a:pt x="1158" y="2537"/>
                  </a:lnTo>
                  <a:lnTo>
                    <a:pt x="1158"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6652;p102">
              <a:extLst>
                <a:ext uri="{FF2B5EF4-FFF2-40B4-BE49-F238E27FC236}">
                  <a16:creationId xmlns:a16="http://schemas.microsoft.com/office/drawing/2014/main" id="{8DB16F74-420F-5668-13C2-A846B9D9C756}"/>
                </a:ext>
              </a:extLst>
            </p:cNvPr>
            <p:cNvSpPr/>
            <p:nvPr/>
          </p:nvSpPr>
          <p:spPr>
            <a:xfrm>
              <a:off x="7566600" y="2621051"/>
              <a:ext cx="72898" cy="72661"/>
            </a:xfrm>
            <a:custGeom>
              <a:avLst/>
              <a:gdLst/>
              <a:ahLst/>
              <a:cxnLst/>
              <a:rect l="l" t="t" r="r" b="b"/>
              <a:pathLst>
                <a:path w="2776" h="2767" extrusionOk="0">
                  <a:moveTo>
                    <a:pt x="699" y="1"/>
                  </a:moveTo>
                  <a:cubicBezTo>
                    <a:pt x="316" y="1"/>
                    <a:pt x="0" y="307"/>
                    <a:pt x="0" y="690"/>
                  </a:cubicBezTo>
                  <a:cubicBezTo>
                    <a:pt x="0" y="948"/>
                    <a:pt x="211" y="1149"/>
                    <a:pt x="469" y="1149"/>
                  </a:cubicBezTo>
                  <a:lnTo>
                    <a:pt x="2316" y="2767"/>
                  </a:lnTo>
                  <a:lnTo>
                    <a:pt x="2699" y="1408"/>
                  </a:lnTo>
                  <a:cubicBezTo>
                    <a:pt x="2747" y="1235"/>
                    <a:pt x="2776" y="1063"/>
                    <a:pt x="2776" y="891"/>
                  </a:cubicBezTo>
                  <a:lnTo>
                    <a:pt x="2776" y="460"/>
                  </a:lnTo>
                  <a:cubicBezTo>
                    <a:pt x="2776" y="202"/>
                    <a:pt x="2565" y="1"/>
                    <a:pt x="23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6653;p102">
              <a:extLst>
                <a:ext uri="{FF2B5EF4-FFF2-40B4-BE49-F238E27FC236}">
                  <a16:creationId xmlns:a16="http://schemas.microsoft.com/office/drawing/2014/main" id="{14D07CDA-F9D4-A2C4-D2FB-97D258C8D32E}"/>
                </a:ext>
              </a:extLst>
            </p:cNvPr>
            <p:cNvSpPr/>
            <p:nvPr/>
          </p:nvSpPr>
          <p:spPr>
            <a:xfrm>
              <a:off x="7578916" y="2711779"/>
              <a:ext cx="36213" cy="26917"/>
            </a:xfrm>
            <a:custGeom>
              <a:avLst/>
              <a:gdLst/>
              <a:ahLst/>
              <a:cxnLst/>
              <a:rect l="l" t="t" r="r" b="b"/>
              <a:pathLst>
                <a:path w="1379" h="1025" extrusionOk="0">
                  <a:moveTo>
                    <a:pt x="0" y="1"/>
                  </a:moveTo>
                  <a:lnTo>
                    <a:pt x="0" y="1025"/>
                  </a:lnTo>
                  <a:lnTo>
                    <a:pt x="1378" y="1025"/>
                  </a:lnTo>
                  <a:lnTo>
                    <a:pt x="1378"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6654;p102">
              <a:extLst>
                <a:ext uri="{FF2B5EF4-FFF2-40B4-BE49-F238E27FC236}">
                  <a16:creationId xmlns:a16="http://schemas.microsoft.com/office/drawing/2014/main" id="{53FDA61C-621B-73BB-5E41-D8693551EAF5}"/>
                </a:ext>
              </a:extLst>
            </p:cNvPr>
            <p:cNvSpPr/>
            <p:nvPr/>
          </p:nvSpPr>
          <p:spPr>
            <a:xfrm>
              <a:off x="7578916" y="2712042"/>
              <a:ext cx="36213" cy="14653"/>
            </a:xfrm>
            <a:custGeom>
              <a:avLst/>
              <a:gdLst/>
              <a:ahLst/>
              <a:cxnLst/>
              <a:rect l="l" t="t" r="r" b="b"/>
              <a:pathLst>
                <a:path w="1379" h="558" extrusionOk="0">
                  <a:moveTo>
                    <a:pt x="0" y="0"/>
                  </a:moveTo>
                  <a:lnTo>
                    <a:pt x="0" y="421"/>
                  </a:lnTo>
                  <a:cubicBezTo>
                    <a:pt x="220" y="512"/>
                    <a:pt x="455" y="558"/>
                    <a:pt x="689" y="558"/>
                  </a:cubicBezTo>
                  <a:cubicBezTo>
                    <a:pt x="924" y="558"/>
                    <a:pt x="1158" y="512"/>
                    <a:pt x="1378" y="421"/>
                  </a:cubicBezTo>
                  <a:lnTo>
                    <a:pt x="1378"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6655;p102">
              <a:extLst>
                <a:ext uri="{FF2B5EF4-FFF2-40B4-BE49-F238E27FC236}">
                  <a16:creationId xmlns:a16="http://schemas.microsoft.com/office/drawing/2014/main" id="{77594A21-2414-B872-A7D5-6E41705D8100}"/>
                </a:ext>
              </a:extLst>
            </p:cNvPr>
            <p:cNvSpPr/>
            <p:nvPr/>
          </p:nvSpPr>
          <p:spPr>
            <a:xfrm>
              <a:off x="7536427" y="2726616"/>
              <a:ext cx="121164" cy="64101"/>
            </a:xfrm>
            <a:custGeom>
              <a:avLst/>
              <a:gdLst/>
              <a:ahLst/>
              <a:cxnLst/>
              <a:rect l="l" t="t" r="r" b="b"/>
              <a:pathLst>
                <a:path w="4614" h="2441" extrusionOk="0">
                  <a:moveTo>
                    <a:pt x="1618" y="0"/>
                  </a:moveTo>
                  <a:lnTo>
                    <a:pt x="499" y="316"/>
                  </a:lnTo>
                  <a:cubicBezTo>
                    <a:pt x="202" y="402"/>
                    <a:pt x="1" y="670"/>
                    <a:pt x="1" y="986"/>
                  </a:cubicBezTo>
                  <a:lnTo>
                    <a:pt x="1" y="2211"/>
                  </a:lnTo>
                  <a:cubicBezTo>
                    <a:pt x="1" y="2336"/>
                    <a:pt x="106" y="2441"/>
                    <a:pt x="231" y="2441"/>
                  </a:cubicBezTo>
                  <a:lnTo>
                    <a:pt x="4384" y="2441"/>
                  </a:lnTo>
                  <a:cubicBezTo>
                    <a:pt x="4509" y="2441"/>
                    <a:pt x="4614" y="2336"/>
                    <a:pt x="4614" y="2211"/>
                  </a:cubicBezTo>
                  <a:lnTo>
                    <a:pt x="4614" y="986"/>
                  </a:lnTo>
                  <a:cubicBezTo>
                    <a:pt x="4614" y="670"/>
                    <a:pt x="4413" y="402"/>
                    <a:pt x="4116" y="316"/>
                  </a:cubicBezTo>
                  <a:lnTo>
                    <a:pt x="2996" y="0"/>
                  </a:lnTo>
                  <a:lnTo>
                    <a:pt x="2307" y="460"/>
                  </a:lnTo>
                  <a:lnTo>
                    <a:pt x="161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6656;p102">
              <a:extLst>
                <a:ext uri="{FF2B5EF4-FFF2-40B4-BE49-F238E27FC236}">
                  <a16:creationId xmlns:a16="http://schemas.microsoft.com/office/drawing/2014/main" id="{DC187D10-AC20-093E-BC82-F56E6FF0DA0F}"/>
                </a:ext>
              </a:extLst>
            </p:cNvPr>
            <p:cNvSpPr/>
            <p:nvPr/>
          </p:nvSpPr>
          <p:spPr>
            <a:xfrm>
              <a:off x="7590969" y="2738670"/>
              <a:ext cx="12106" cy="52047"/>
            </a:xfrm>
            <a:custGeom>
              <a:avLst/>
              <a:gdLst/>
              <a:ahLst/>
              <a:cxnLst/>
              <a:rect l="l" t="t" r="r" b="b"/>
              <a:pathLst>
                <a:path w="461" h="1982" extrusionOk="0">
                  <a:moveTo>
                    <a:pt x="116" y="1"/>
                  </a:moveTo>
                  <a:lnTo>
                    <a:pt x="1" y="1982"/>
                  </a:lnTo>
                  <a:lnTo>
                    <a:pt x="460" y="1982"/>
                  </a:lnTo>
                  <a:lnTo>
                    <a:pt x="345" y="1"/>
                  </a:lnTo>
                  <a:close/>
                </a:path>
              </a:pathLst>
            </a:custGeom>
            <a:solidFill>
              <a:srgbClr val="BCC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6657;p102">
              <a:extLst>
                <a:ext uri="{FF2B5EF4-FFF2-40B4-BE49-F238E27FC236}">
                  <a16:creationId xmlns:a16="http://schemas.microsoft.com/office/drawing/2014/main" id="{01C82102-F5C3-A835-4757-92F7A97923A9}"/>
                </a:ext>
              </a:extLst>
            </p:cNvPr>
            <p:cNvSpPr/>
            <p:nvPr/>
          </p:nvSpPr>
          <p:spPr>
            <a:xfrm>
              <a:off x="7560560" y="2651434"/>
              <a:ext cx="72924" cy="66674"/>
            </a:xfrm>
            <a:custGeom>
              <a:avLst/>
              <a:gdLst/>
              <a:ahLst/>
              <a:cxnLst/>
              <a:rect l="l" t="t" r="r" b="b"/>
              <a:pathLst>
                <a:path w="2777" h="2539" extrusionOk="0">
                  <a:moveTo>
                    <a:pt x="864" y="1"/>
                  </a:moveTo>
                  <a:cubicBezTo>
                    <a:pt x="748" y="1"/>
                    <a:pt x="636" y="56"/>
                    <a:pt x="556" y="136"/>
                  </a:cubicBezTo>
                  <a:lnTo>
                    <a:pt x="144" y="557"/>
                  </a:lnTo>
                  <a:cubicBezTo>
                    <a:pt x="49" y="643"/>
                    <a:pt x="1" y="758"/>
                    <a:pt x="1" y="882"/>
                  </a:cubicBezTo>
                  <a:lnTo>
                    <a:pt x="1" y="1150"/>
                  </a:lnTo>
                  <a:cubicBezTo>
                    <a:pt x="1" y="1916"/>
                    <a:pt x="623" y="2538"/>
                    <a:pt x="1388" y="2538"/>
                  </a:cubicBezTo>
                  <a:cubicBezTo>
                    <a:pt x="2154" y="2538"/>
                    <a:pt x="2776" y="1916"/>
                    <a:pt x="2776" y="1150"/>
                  </a:cubicBezTo>
                  <a:lnTo>
                    <a:pt x="2776" y="854"/>
                  </a:lnTo>
                  <a:cubicBezTo>
                    <a:pt x="2776" y="729"/>
                    <a:pt x="2728" y="614"/>
                    <a:pt x="2642" y="528"/>
                  </a:cubicBezTo>
                  <a:cubicBezTo>
                    <a:pt x="2288" y="184"/>
                    <a:pt x="1628" y="21"/>
                    <a:pt x="891" y="2"/>
                  </a:cubicBezTo>
                  <a:cubicBezTo>
                    <a:pt x="882" y="1"/>
                    <a:pt x="873" y="1"/>
                    <a:pt x="864"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6658;p102">
              <a:extLst>
                <a:ext uri="{FF2B5EF4-FFF2-40B4-BE49-F238E27FC236}">
                  <a16:creationId xmlns:a16="http://schemas.microsoft.com/office/drawing/2014/main" id="{F544BE0E-AEF5-1721-D2FF-B8AEACE4F715}"/>
                </a:ext>
              </a:extLst>
            </p:cNvPr>
            <p:cNvSpPr/>
            <p:nvPr/>
          </p:nvSpPr>
          <p:spPr>
            <a:xfrm>
              <a:off x="7560560" y="2651434"/>
              <a:ext cx="72661" cy="65151"/>
            </a:xfrm>
            <a:custGeom>
              <a:avLst/>
              <a:gdLst/>
              <a:ahLst/>
              <a:cxnLst/>
              <a:rect l="l" t="t" r="r" b="b"/>
              <a:pathLst>
                <a:path w="2767" h="2481" extrusionOk="0">
                  <a:moveTo>
                    <a:pt x="864" y="1"/>
                  </a:moveTo>
                  <a:cubicBezTo>
                    <a:pt x="748" y="1"/>
                    <a:pt x="636" y="56"/>
                    <a:pt x="556" y="136"/>
                  </a:cubicBezTo>
                  <a:lnTo>
                    <a:pt x="135" y="557"/>
                  </a:lnTo>
                  <a:cubicBezTo>
                    <a:pt x="49" y="643"/>
                    <a:pt x="1" y="758"/>
                    <a:pt x="1" y="882"/>
                  </a:cubicBezTo>
                  <a:lnTo>
                    <a:pt x="1" y="1150"/>
                  </a:lnTo>
                  <a:cubicBezTo>
                    <a:pt x="1" y="1763"/>
                    <a:pt x="412" y="2308"/>
                    <a:pt x="1006" y="2481"/>
                  </a:cubicBezTo>
                  <a:cubicBezTo>
                    <a:pt x="805" y="2232"/>
                    <a:pt x="690" y="1926"/>
                    <a:pt x="699" y="1610"/>
                  </a:cubicBezTo>
                  <a:lnTo>
                    <a:pt x="699" y="940"/>
                  </a:lnTo>
                  <a:cubicBezTo>
                    <a:pt x="699" y="683"/>
                    <a:pt x="901" y="479"/>
                    <a:pt x="1154" y="479"/>
                  </a:cubicBezTo>
                  <a:cubicBezTo>
                    <a:pt x="1165" y="479"/>
                    <a:pt x="1176" y="480"/>
                    <a:pt x="1187" y="480"/>
                  </a:cubicBezTo>
                  <a:cubicBezTo>
                    <a:pt x="1647" y="509"/>
                    <a:pt x="2345" y="586"/>
                    <a:pt x="2767" y="787"/>
                  </a:cubicBezTo>
                  <a:cubicBezTo>
                    <a:pt x="2757" y="691"/>
                    <a:pt x="2709" y="595"/>
                    <a:pt x="2642" y="528"/>
                  </a:cubicBezTo>
                  <a:cubicBezTo>
                    <a:pt x="2278" y="184"/>
                    <a:pt x="1628" y="21"/>
                    <a:pt x="891" y="2"/>
                  </a:cubicBezTo>
                  <a:cubicBezTo>
                    <a:pt x="882" y="1"/>
                    <a:pt x="873" y="1"/>
                    <a:pt x="864"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6659;p102">
              <a:extLst>
                <a:ext uri="{FF2B5EF4-FFF2-40B4-BE49-F238E27FC236}">
                  <a16:creationId xmlns:a16="http://schemas.microsoft.com/office/drawing/2014/main" id="{9A55F576-B816-8471-EB9D-AD2B838C17DB}"/>
                </a:ext>
              </a:extLst>
            </p:cNvPr>
            <p:cNvSpPr/>
            <p:nvPr/>
          </p:nvSpPr>
          <p:spPr>
            <a:xfrm>
              <a:off x="7536427" y="2741952"/>
              <a:ext cx="24159" cy="48528"/>
            </a:xfrm>
            <a:custGeom>
              <a:avLst/>
              <a:gdLst/>
              <a:ahLst/>
              <a:cxnLst/>
              <a:rect l="l" t="t" r="r" b="b"/>
              <a:pathLst>
                <a:path w="920" h="1848" extrusionOk="0">
                  <a:moveTo>
                    <a:pt x="125" y="0"/>
                  </a:moveTo>
                  <a:cubicBezTo>
                    <a:pt x="39" y="115"/>
                    <a:pt x="1" y="249"/>
                    <a:pt x="1" y="393"/>
                  </a:cubicBezTo>
                  <a:lnTo>
                    <a:pt x="1" y="1618"/>
                  </a:lnTo>
                  <a:cubicBezTo>
                    <a:pt x="1" y="1752"/>
                    <a:pt x="97" y="1847"/>
                    <a:pt x="231" y="1847"/>
                  </a:cubicBezTo>
                  <a:lnTo>
                    <a:pt x="920" y="1847"/>
                  </a:lnTo>
                  <a:lnTo>
                    <a:pt x="920" y="1091"/>
                  </a:lnTo>
                  <a:cubicBezTo>
                    <a:pt x="920" y="900"/>
                    <a:pt x="853" y="728"/>
                    <a:pt x="719" y="594"/>
                  </a:cubicBezTo>
                  <a:lnTo>
                    <a:pt x="125"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16660;p102">
              <a:extLst>
                <a:ext uri="{FF2B5EF4-FFF2-40B4-BE49-F238E27FC236}">
                  <a16:creationId xmlns:a16="http://schemas.microsoft.com/office/drawing/2014/main" id="{68D3A069-C240-C808-F3D9-7FFE8A11F8D6}"/>
                </a:ext>
              </a:extLst>
            </p:cNvPr>
            <p:cNvSpPr/>
            <p:nvPr/>
          </p:nvSpPr>
          <p:spPr>
            <a:xfrm>
              <a:off x="7633195" y="2741952"/>
              <a:ext cx="24396" cy="48528"/>
            </a:xfrm>
            <a:custGeom>
              <a:avLst/>
              <a:gdLst/>
              <a:ahLst/>
              <a:cxnLst/>
              <a:rect l="l" t="t" r="r" b="b"/>
              <a:pathLst>
                <a:path w="929" h="1848" extrusionOk="0">
                  <a:moveTo>
                    <a:pt x="804" y="0"/>
                  </a:moveTo>
                  <a:lnTo>
                    <a:pt x="211" y="594"/>
                  </a:lnTo>
                  <a:cubicBezTo>
                    <a:pt x="77" y="728"/>
                    <a:pt x="1" y="900"/>
                    <a:pt x="10" y="1091"/>
                  </a:cubicBezTo>
                  <a:lnTo>
                    <a:pt x="10" y="1847"/>
                  </a:lnTo>
                  <a:lnTo>
                    <a:pt x="699" y="1847"/>
                  </a:lnTo>
                  <a:cubicBezTo>
                    <a:pt x="824" y="1847"/>
                    <a:pt x="929" y="1752"/>
                    <a:pt x="929" y="1618"/>
                  </a:cubicBezTo>
                  <a:lnTo>
                    <a:pt x="929" y="393"/>
                  </a:lnTo>
                  <a:cubicBezTo>
                    <a:pt x="929" y="249"/>
                    <a:pt x="891" y="115"/>
                    <a:pt x="804"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16661;p102">
              <a:extLst>
                <a:ext uri="{FF2B5EF4-FFF2-40B4-BE49-F238E27FC236}">
                  <a16:creationId xmlns:a16="http://schemas.microsoft.com/office/drawing/2014/main" id="{0C953447-C35D-77C9-EABC-87A62ACB49CB}"/>
                </a:ext>
              </a:extLst>
            </p:cNvPr>
            <p:cNvSpPr/>
            <p:nvPr/>
          </p:nvSpPr>
          <p:spPr>
            <a:xfrm>
              <a:off x="7590733" y="2738670"/>
              <a:ext cx="12342" cy="12106"/>
            </a:xfrm>
            <a:custGeom>
              <a:avLst/>
              <a:gdLst/>
              <a:ahLst/>
              <a:cxnLst/>
              <a:rect l="l" t="t" r="r" b="b"/>
              <a:pathLst>
                <a:path w="470" h="461" extrusionOk="0">
                  <a:moveTo>
                    <a:pt x="0" y="1"/>
                  </a:moveTo>
                  <a:lnTo>
                    <a:pt x="0" y="345"/>
                  </a:lnTo>
                  <a:cubicBezTo>
                    <a:pt x="0" y="412"/>
                    <a:pt x="58" y="460"/>
                    <a:pt x="125" y="460"/>
                  </a:cubicBezTo>
                  <a:lnTo>
                    <a:pt x="354" y="460"/>
                  </a:lnTo>
                  <a:cubicBezTo>
                    <a:pt x="421" y="460"/>
                    <a:pt x="469" y="403"/>
                    <a:pt x="469" y="345"/>
                  </a:cubicBezTo>
                  <a:lnTo>
                    <a:pt x="469" y="1"/>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16662;p102">
              <a:extLst>
                <a:ext uri="{FF2B5EF4-FFF2-40B4-BE49-F238E27FC236}">
                  <a16:creationId xmlns:a16="http://schemas.microsoft.com/office/drawing/2014/main" id="{5C944062-49B0-54E1-D569-0DCA5B7209B0}"/>
                </a:ext>
              </a:extLst>
            </p:cNvPr>
            <p:cNvSpPr/>
            <p:nvPr/>
          </p:nvSpPr>
          <p:spPr>
            <a:xfrm>
              <a:off x="7572115" y="2721863"/>
              <a:ext cx="24921" cy="25498"/>
            </a:xfrm>
            <a:custGeom>
              <a:avLst/>
              <a:gdLst/>
              <a:ahLst/>
              <a:cxnLst/>
              <a:rect l="l" t="t" r="r" b="b"/>
              <a:pathLst>
                <a:path w="949" h="971" extrusionOk="0">
                  <a:moveTo>
                    <a:pt x="212" y="1"/>
                  </a:moveTo>
                  <a:cubicBezTo>
                    <a:pt x="185" y="1"/>
                    <a:pt x="160" y="13"/>
                    <a:pt x="145" y="38"/>
                  </a:cubicBezTo>
                  <a:lnTo>
                    <a:pt x="1" y="258"/>
                  </a:lnTo>
                  <a:lnTo>
                    <a:pt x="355" y="899"/>
                  </a:lnTo>
                  <a:cubicBezTo>
                    <a:pt x="378" y="946"/>
                    <a:pt x="422" y="971"/>
                    <a:pt x="469" y="971"/>
                  </a:cubicBezTo>
                  <a:cubicBezTo>
                    <a:pt x="499" y="971"/>
                    <a:pt x="530" y="960"/>
                    <a:pt x="556" y="937"/>
                  </a:cubicBezTo>
                  <a:lnTo>
                    <a:pt x="948" y="641"/>
                  </a:lnTo>
                  <a:lnTo>
                    <a:pt x="278" y="28"/>
                  </a:lnTo>
                  <a:cubicBezTo>
                    <a:pt x="260" y="10"/>
                    <a:pt x="236" y="1"/>
                    <a:pt x="212"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16663;p102">
              <a:extLst>
                <a:ext uri="{FF2B5EF4-FFF2-40B4-BE49-F238E27FC236}">
                  <a16:creationId xmlns:a16="http://schemas.microsoft.com/office/drawing/2014/main" id="{4912379E-27CA-C372-F282-E11051AD665A}"/>
                </a:ext>
              </a:extLst>
            </p:cNvPr>
            <p:cNvSpPr/>
            <p:nvPr/>
          </p:nvSpPr>
          <p:spPr>
            <a:xfrm>
              <a:off x="7597009" y="2721863"/>
              <a:ext cx="24894" cy="25498"/>
            </a:xfrm>
            <a:custGeom>
              <a:avLst/>
              <a:gdLst/>
              <a:ahLst/>
              <a:cxnLst/>
              <a:rect l="l" t="t" r="r" b="b"/>
              <a:pathLst>
                <a:path w="948" h="971" extrusionOk="0">
                  <a:moveTo>
                    <a:pt x="737" y="1"/>
                  </a:moveTo>
                  <a:cubicBezTo>
                    <a:pt x="713" y="1"/>
                    <a:pt x="688" y="10"/>
                    <a:pt x="670" y="28"/>
                  </a:cubicBezTo>
                  <a:lnTo>
                    <a:pt x="0" y="641"/>
                  </a:lnTo>
                  <a:lnTo>
                    <a:pt x="393" y="937"/>
                  </a:lnTo>
                  <a:cubicBezTo>
                    <a:pt x="419" y="960"/>
                    <a:pt x="450" y="971"/>
                    <a:pt x="480" y="971"/>
                  </a:cubicBezTo>
                  <a:cubicBezTo>
                    <a:pt x="526" y="971"/>
                    <a:pt x="571" y="946"/>
                    <a:pt x="594" y="899"/>
                  </a:cubicBezTo>
                  <a:lnTo>
                    <a:pt x="948" y="258"/>
                  </a:lnTo>
                  <a:lnTo>
                    <a:pt x="804" y="38"/>
                  </a:lnTo>
                  <a:cubicBezTo>
                    <a:pt x="789" y="13"/>
                    <a:pt x="763" y="1"/>
                    <a:pt x="737"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16664;p102">
              <a:extLst>
                <a:ext uri="{FF2B5EF4-FFF2-40B4-BE49-F238E27FC236}">
                  <a16:creationId xmlns:a16="http://schemas.microsoft.com/office/drawing/2014/main" id="{863BE762-0A20-279E-7467-6B0DDBF3ACB8}"/>
                </a:ext>
              </a:extLst>
            </p:cNvPr>
            <p:cNvSpPr/>
            <p:nvPr/>
          </p:nvSpPr>
          <p:spPr>
            <a:xfrm>
              <a:off x="7827204" y="2602958"/>
              <a:ext cx="48528" cy="42515"/>
            </a:xfrm>
            <a:custGeom>
              <a:avLst/>
              <a:gdLst/>
              <a:ahLst/>
              <a:cxnLst/>
              <a:rect l="l" t="t" r="r" b="b"/>
              <a:pathLst>
                <a:path w="1848" h="1619" extrusionOk="0">
                  <a:moveTo>
                    <a:pt x="920" y="1"/>
                  </a:moveTo>
                  <a:cubicBezTo>
                    <a:pt x="412" y="1"/>
                    <a:pt x="1" y="365"/>
                    <a:pt x="1" y="805"/>
                  </a:cubicBezTo>
                  <a:cubicBezTo>
                    <a:pt x="1" y="1255"/>
                    <a:pt x="412" y="1618"/>
                    <a:pt x="920" y="1618"/>
                  </a:cubicBezTo>
                  <a:cubicBezTo>
                    <a:pt x="1427" y="1618"/>
                    <a:pt x="1848" y="1255"/>
                    <a:pt x="1848" y="805"/>
                  </a:cubicBezTo>
                  <a:cubicBezTo>
                    <a:pt x="1848" y="365"/>
                    <a:pt x="1427"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16665;p102">
              <a:extLst>
                <a:ext uri="{FF2B5EF4-FFF2-40B4-BE49-F238E27FC236}">
                  <a16:creationId xmlns:a16="http://schemas.microsoft.com/office/drawing/2014/main" id="{823818EB-5DC7-EFFE-0A4E-07B0D8654990}"/>
                </a:ext>
              </a:extLst>
            </p:cNvPr>
            <p:cNvSpPr/>
            <p:nvPr/>
          </p:nvSpPr>
          <p:spPr>
            <a:xfrm>
              <a:off x="7827204" y="2602958"/>
              <a:ext cx="33219" cy="42515"/>
            </a:xfrm>
            <a:custGeom>
              <a:avLst/>
              <a:gdLst/>
              <a:ahLst/>
              <a:cxnLst/>
              <a:rect l="l" t="t" r="r" b="b"/>
              <a:pathLst>
                <a:path w="1265" h="1619" extrusionOk="0">
                  <a:moveTo>
                    <a:pt x="920" y="1"/>
                  </a:moveTo>
                  <a:cubicBezTo>
                    <a:pt x="412" y="1"/>
                    <a:pt x="1" y="355"/>
                    <a:pt x="1" y="805"/>
                  </a:cubicBezTo>
                  <a:cubicBezTo>
                    <a:pt x="1" y="1255"/>
                    <a:pt x="412" y="1618"/>
                    <a:pt x="920" y="1618"/>
                  </a:cubicBezTo>
                  <a:cubicBezTo>
                    <a:pt x="1034" y="1609"/>
                    <a:pt x="1159" y="1590"/>
                    <a:pt x="1264" y="1551"/>
                  </a:cubicBezTo>
                  <a:cubicBezTo>
                    <a:pt x="939" y="1456"/>
                    <a:pt x="699" y="1149"/>
                    <a:pt x="690" y="805"/>
                  </a:cubicBezTo>
                  <a:cubicBezTo>
                    <a:pt x="699" y="460"/>
                    <a:pt x="939" y="164"/>
                    <a:pt x="1264" y="58"/>
                  </a:cubicBezTo>
                  <a:cubicBezTo>
                    <a:pt x="1159" y="20"/>
                    <a:pt x="1034" y="1"/>
                    <a:pt x="9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16666;p102">
              <a:extLst>
                <a:ext uri="{FF2B5EF4-FFF2-40B4-BE49-F238E27FC236}">
                  <a16:creationId xmlns:a16="http://schemas.microsoft.com/office/drawing/2014/main" id="{72E760DA-8A32-F224-1ACB-6A8185FC0FD3}"/>
                </a:ext>
              </a:extLst>
            </p:cNvPr>
            <p:cNvSpPr/>
            <p:nvPr/>
          </p:nvSpPr>
          <p:spPr>
            <a:xfrm>
              <a:off x="7796795" y="2706002"/>
              <a:ext cx="109110" cy="84715"/>
            </a:xfrm>
            <a:custGeom>
              <a:avLst/>
              <a:gdLst/>
              <a:ahLst/>
              <a:cxnLst/>
              <a:rect l="l" t="t" r="r" b="b"/>
              <a:pathLst>
                <a:path w="4155" h="3226" extrusionOk="0">
                  <a:moveTo>
                    <a:pt x="1388" y="1"/>
                  </a:moveTo>
                  <a:lnTo>
                    <a:pt x="1388" y="690"/>
                  </a:lnTo>
                  <a:cubicBezTo>
                    <a:pt x="1379" y="862"/>
                    <a:pt x="1283" y="1025"/>
                    <a:pt x="1130" y="1101"/>
                  </a:cubicBezTo>
                  <a:lnTo>
                    <a:pt x="384" y="1474"/>
                  </a:lnTo>
                  <a:cubicBezTo>
                    <a:pt x="144" y="1589"/>
                    <a:pt x="1" y="1829"/>
                    <a:pt x="1" y="2097"/>
                  </a:cubicBezTo>
                  <a:lnTo>
                    <a:pt x="1" y="2996"/>
                  </a:lnTo>
                  <a:cubicBezTo>
                    <a:pt x="1" y="3121"/>
                    <a:pt x="106" y="3226"/>
                    <a:pt x="230" y="3226"/>
                  </a:cubicBezTo>
                  <a:lnTo>
                    <a:pt x="3925" y="3226"/>
                  </a:lnTo>
                  <a:cubicBezTo>
                    <a:pt x="4049" y="3226"/>
                    <a:pt x="4154" y="3121"/>
                    <a:pt x="4154" y="2996"/>
                  </a:cubicBezTo>
                  <a:lnTo>
                    <a:pt x="4154" y="2097"/>
                  </a:lnTo>
                  <a:cubicBezTo>
                    <a:pt x="4154" y="1829"/>
                    <a:pt x="4011" y="1589"/>
                    <a:pt x="3781" y="1474"/>
                  </a:cubicBezTo>
                  <a:lnTo>
                    <a:pt x="3035" y="1101"/>
                  </a:lnTo>
                  <a:cubicBezTo>
                    <a:pt x="2872" y="1025"/>
                    <a:pt x="2776" y="862"/>
                    <a:pt x="2776" y="690"/>
                  </a:cubicBezTo>
                  <a:lnTo>
                    <a:pt x="2776"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16667;p102">
              <a:extLst>
                <a:ext uri="{FF2B5EF4-FFF2-40B4-BE49-F238E27FC236}">
                  <a16:creationId xmlns:a16="http://schemas.microsoft.com/office/drawing/2014/main" id="{67BB3169-43FB-4C19-5393-6C609DC7FBBC}"/>
                </a:ext>
              </a:extLst>
            </p:cNvPr>
            <p:cNvSpPr/>
            <p:nvPr/>
          </p:nvSpPr>
          <p:spPr>
            <a:xfrm>
              <a:off x="7832745" y="2706002"/>
              <a:ext cx="37210" cy="24159"/>
            </a:xfrm>
            <a:custGeom>
              <a:avLst/>
              <a:gdLst/>
              <a:ahLst/>
              <a:cxnLst/>
              <a:rect l="l" t="t" r="r" b="b"/>
              <a:pathLst>
                <a:path w="1417" h="920" extrusionOk="0">
                  <a:moveTo>
                    <a:pt x="19" y="1"/>
                  </a:moveTo>
                  <a:lnTo>
                    <a:pt x="19" y="690"/>
                  </a:lnTo>
                  <a:cubicBezTo>
                    <a:pt x="10" y="718"/>
                    <a:pt x="10" y="747"/>
                    <a:pt x="0" y="776"/>
                  </a:cubicBezTo>
                  <a:cubicBezTo>
                    <a:pt x="230" y="872"/>
                    <a:pt x="469" y="919"/>
                    <a:pt x="709" y="919"/>
                  </a:cubicBezTo>
                  <a:cubicBezTo>
                    <a:pt x="948" y="919"/>
                    <a:pt x="1187" y="872"/>
                    <a:pt x="1417" y="776"/>
                  </a:cubicBezTo>
                  <a:cubicBezTo>
                    <a:pt x="1407" y="747"/>
                    <a:pt x="1407" y="718"/>
                    <a:pt x="1407" y="690"/>
                  </a:cubicBezTo>
                  <a:lnTo>
                    <a:pt x="1407"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16668;p102">
              <a:extLst>
                <a:ext uri="{FF2B5EF4-FFF2-40B4-BE49-F238E27FC236}">
                  <a16:creationId xmlns:a16="http://schemas.microsoft.com/office/drawing/2014/main" id="{51B59343-EAE6-EC0D-F1D0-70616DD46E0F}"/>
                </a:ext>
              </a:extLst>
            </p:cNvPr>
            <p:cNvSpPr/>
            <p:nvPr/>
          </p:nvSpPr>
          <p:spPr>
            <a:xfrm>
              <a:off x="7797058" y="2737672"/>
              <a:ext cx="109084" cy="53045"/>
            </a:xfrm>
            <a:custGeom>
              <a:avLst/>
              <a:gdLst/>
              <a:ahLst/>
              <a:cxnLst/>
              <a:rect l="l" t="t" r="r" b="b"/>
              <a:pathLst>
                <a:path w="4154" h="2020" extrusionOk="0">
                  <a:moveTo>
                    <a:pt x="910" y="1"/>
                  </a:moveTo>
                  <a:lnTo>
                    <a:pt x="383" y="268"/>
                  </a:lnTo>
                  <a:cubicBezTo>
                    <a:pt x="144" y="383"/>
                    <a:pt x="0" y="623"/>
                    <a:pt x="0" y="891"/>
                  </a:cubicBezTo>
                  <a:lnTo>
                    <a:pt x="0" y="1790"/>
                  </a:lnTo>
                  <a:cubicBezTo>
                    <a:pt x="0" y="1915"/>
                    <a:pt x="106" y="2020"/>
                    <a:pt x="230" y="2020"/>
                  </a:cubicBezTo>
                  <a:lnTo>
                    <a:pt x="3915" y="2020"/>
                  </a:lnTo>
                  <a:cubicBezTo>
                    <a:pt x="4049" y="2020"/>
                    <a:pt x="4154" y="1915"/>
                    <a:pt x="4154" y="1790"/>
                  </a:cubicBezTo>
                  <a:lnTo>
                    <a:pt x="4154" y="891"/>
                  </a:lnTo>
                  <a:cubicBezTo>
                    <a:pt x="4154" y="623"/>
                    <a:pt x="4001" y="383"/>
                    <a:pt x="3771" y="268"/>
                  </a:cubicBezTo>
                  <a:lnTo>
                    <a:pt x="3235" y="1"/>
                  </a:lnTo>
                  <a:cubicBezTo>
                    <a:pt x="2962" y="422"/>
                    <a:pt x="2517" y="632"/>
                    <a:pt x="2072" y="632"/>
                  </a:cubicBezTo>
                  <a:cubicBezTo>
                    <a:pt x="1627" y="632"/>
                    <a:pt x="1182" y="422"/>
                    <a:pt x="910"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16669;p102">
              <a:extLst>
                <a:ext uri="{FF2B5EF4-FFF2-40B4-BE49-F238E27FC236}">
                  <a16:creationId xmlns:a16="http://schemas.microsoft.com/office/drawing/2014/main" id="{E078A4ED-1664-FBA9-8DF8-0A3FA8A904B0}"/>
                </a:ext>
              </a:extLst>
            </p:cNvPr>
            <p:cNvSpPr/>
            <p:nvPr/>
          </p:nvSpPr>
          <p:spPr>
            <a:xfrm>
              <a:off x="7809111" y="2621051"/>
              <a:ext cx="84715" cy="84741"/>
            </a:xfrm>
            <a:custGeom>
              <a:avLst/>
              <a:gdLst/>
              <a:ahLst/>
              <a:cxnLst/>
              <a:rect l="l" t="t" r="r" b="b"/>
              <a:pathLst>
                <a:path w="3226" h="3227" extrusionOk="0">
                  <a:moveTo>
                    <a:pt x="1609" y="1"/>
                  </a:moveTo>
                  <a:cubicBezTo>
                    <a:pt x="719" y="1"/>
                    <a:pt x="1" y="728"/>
                    <a:pt x="1" y="1618"/>
                  </a:cubicBezTo>
                  <a:cubicBezTo>
                    <a:pt x="1" y="2508"/>
                    <a:pt x="719" y="3226"/>
                    <a:pt x="1609" y="3226"/>
                  </a:cubicBezTo>
                  <a:cubicBezTo>
                    <a:pt x="2499" y="3226"/>
                    <a:pt x="3226" y="2508"/>
                    <a:pt x="3226" y="1618"/>
                  </a:cubicBezTo>
                  <a:cubicBezTo>
                    <a:pt x="3226" y="728"/>
                    <a:pt x="2499" y="1"/>
                    <a:pt x="16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16670;p102">
              <a:extLst>
                <a:ext uri="{FF2B5EF4-FFF2-40B4-BE49-F238E27FC236}">
                  <a16:creationId xmlns:a16="http://schemas.microsoft.com/office/drawing/2014/main" id="{90455C91-7AC0-295D-B2BC-6E9244145A2E}"/>
                </a:ext>
              </a:extLst>
            </p:cNvPr>
            <p:cNvSpPr/>
            <p:nvPr/>
          </p:nvSpPr>
          <p:spPr>
            <a:xfrm>
              <a:off x="7824447" y="2621051"/>
              <a:ext cx="71138" cy="76443"/>
            </a:xfrm>
            <a:custGeom>
              <a:avLst/>
              <a:gdLst/>
              <a:ahLst/>
              <a:cxnLst/>
              <a:rect l="l" t="t" r="r" b="b"/>
              <a:pathLst>
                <a:path w="2709" h="2911" extrusionOk="0">
                  <a:moveTo>
                    <a:pt x="1034" y="1"/>
                  </a:moveTo>
                  <a:cubicBezTo>
                    <a:pt x="259" y="1"/>
                    <a:pt x="1" y="1063"/>
                    <a:pt x="699" y="1408"/>
                  </a:cubicBezTo>
                  <a:cubicBezTo>
                    <a:pt x="718" y="1417"/>
                    <a:pt x="737" y="1427"/>
                    <a:pt x="757" y="1427"/>
                  </a:cubicBezTo>
                  <a:lnTo>
                    <a:pt x="1560" y="2891"/>
                  </a:lnTo>
                  <a:cubicBezTo>
                    <a:pt x="1560" y="2891"/>
                    <a:pt x="1781" y="2901"/>
                    <a:pt x="1991" y="2910"/>
                  </a:cubicBezTo>
                  <a:cubicBezTo>
                    <a:pt x="2460" y="2556"/>
                    <a:pt x="2709" y="1972"/>
                    <a:pt x="2623" y="1389"/>
                  </a:cubicBezTo>
                  <a:cubicBezTo>
                    <a:pt x="2527" y="728"/>
                    <a:pt x="2039" y="192"/>
                    <a:pt x="1388" y="39"/>
                  </a:cubicBezTo>
                  <a:cubicBezTo>
                    <a:pt x="1273" y="20"/>
                    <a:pt x="1149" y="1"/>
                    <a:pt x="10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16671;p102">
              <a:extLst>
                <a:ext uri="{FF2B5EF4-FFF2-40B4-BE49-F238E27FC236}">
                  <a16:creationId xmlns:a16="http://schemas.microsoft.com/office/drawing/2014/main" id="{4047CA04-D851-EF1E-8DC7-9BB847B497A4}"/>
                </a:ext>
              </a:extLst>
            </p:cNvPr>
            <p:cNvSpPr/>
            <p:nvPr/>
          </p:nvSpPr>
          <p:spPr>
            <a:xfrm>
              <a:off x="7814888" y="2658393"/>
              <a:ext cx="72661" cy="59715"/>
            </a:xfrm>
            <a:custGeom>
              <a:avLst/>
              <a:gdLst/>
              <a:ahLst/>
              <a:cxnLst/>
              <a:rect l="l" t="t" r="r" b="b"/>
              <a:pathLst>
                <a:path w="2767" h="2274" extrusionOk="0">
                  <a:moveTo>
                    <a:pt x="1075" y="1"/>
                  </a:moveTo>
                  <a:cubicBezTo>
                    <a:pt x="986" y="1"/>
                    <a:pt x="903" y="49"/>
                    <a:pt x="862" y="139"/>
                  </a:cubicBezTo>
                  <a:cubicBezTo>
                    <a:pt x="786" y="292"/>
                    <a:pt x="680" y="436"/>
                    <a:pt x="546" y="550"/>
                  </a:cubicBezTo>
                  <a:cubicBezTo>
                    <a:pt x="422" y="656"/>
                    <a:pt x="288" y="751"/>
                    <a:pt x="135" y="828"/>
                  </a:cubicBezTo>
                  <a:cubicBezTo>
                    <a:pt x="49" y="876"/>
                    <a:pt x="1" y="971"/>
                    <a:pt x="20" y="1067"/>
                  </a:cubicBezTo>
                  <a:cubicBezTo>
                    <a:pt x="106" y="1756"/>
                    <a:pt x="699" y="2273"/>
                    <a:pt x="1389" y="2273"/>
                  </a:cubicBezTo>
                  <a:cubicBezTo>
                    <a:pt x="2106" y="2263"/>
                    <a:pt x="2709" y="1718"/>
                    <a:pt x="2767" y="1000"/>
                  </a:cubicBezTo>
                  <a:cubicBezTo>
                    <a:pt x="2767" y="924"/>
                    <a:pt x="2738" y="857"/>
                    <a:pt x="2690" y="809"/>
                  </a:cubicBezTo>
                  <a:cubicBezTo>
                    <a:pt x="2231" y="426"/>
                    <a:pt x="1695" y="158"/>
                    <a:pt x="1121" y="5"/>
                  </a:cubicBezTo>
                  <a:cubicBezTo>
                    <a:pt x="1105" y="2"/>
                    <a:pt x="1090" y="1"/>
                    <a:pt x="1075"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16672;p102">
              <a:extLst>
                <a:ext uri="{FF2B5EF4-FFF2-40B4-BE49-F238E27FC236}">
                  <a16:creationId xmlns:a16="http://schemas.microsoft.com/office/drawing/2014/main" id="{D9AD05BD-8999-2FF5-BFB0-C079562FC384}"/>
                </a:ext>
              </a:extLst>
            </p:cNvPr>
            <p:cNvSpPr/>
            <p:nvPr/>
          </p:nvSpPr>
          <p:spPr>
            <a:xfrm>
              <a:off x="7815151" y="2658393"/>
              <a:ext cx="72661" cy="59190"/>
            </a:xfrm>
            <a:custGeom>
              <a:avLst/>
              <a:gdLst/>
              <a:ahLst/>
              <a:cxnLst/>
              <a:rect l="l" t="t" r="r" b="b"/>
              <a:pathLst>
                <a:path w="2767" h="2254" extrusionOk="0">
                  <a:moveTo>
                    <a:pt x="1065" y="1"/>
                  </a:moveTo>
                  <a:cubicBezTo>
                    <a:pt x="976" y="1"/>
                    <a:pt x="893" y="49"/>
                    <a:pt x="852" y="139"/>
                  </a:cubicBezTo>
                  <a:cubicBezTo>
                    <a:pt x="795" y="244"/>
                    <a:pt x="728" y="349"/>
                    <a:pt x="642" y="445"/>
                  </a:cubicBezTo>
                  <a:cubicBezTo>
                    <a:pt x="613" y="483"/>
                    <a:pt x="575" y="512"/>
                    <a:pt x="536" y="550"/>
                  </a:cubicBezTo>
                  <a:cubicBezTo>
                    <a:pt x="412" y="656"/>
                    <a:pt x="278" y="751"/>
                    <a:pt x="134" y="828"/>
                  </a:cubicBezTo>
                  <a:cubicBezTo>
                    <a:pt x="48" y="866"/>
                    <a:pt x="0" y="962"/>
                    <a:pt x="10" y="1067"/>
                  </a:cubicBezTo>
                  <a:cubicBezTo>
                    <a:pt x="96" y="1670"/>
                    <a:pt x="565" y="2158"/>
                    <a:pt x="1178" y="2254"/>
                  </a:cubicBezTo>
                  <a:cubicBezTo>
                    <a:pt x="862" y="2062"/>
                    <a:pt x="680" y="1708"/>
                    <a:pt x="699" y="1345"/>
                  </a:cubicBezTo>
                  <a:lnTo>
                    <a:pt x="699" y="1019"/>
                  </a:lnTo>
                  <a:cubicBezTo>
                    <a:pt x="747" y="981"/>
                    <a:pt x="804" y="943"/>
                    <a:pt x="852" y="895"/>
                  </a:cubicBezTo>
                  <a:cubicBezTo>
                    <a:pt x="977" y="780"/>
                    <a:pt x="1091" y="656"/>
                    <a:pt x="1187" y="512"/>
                  </a:cubicBezTo>
                  <a:cubicBezTo>
                    <a:pt x="1618" y="646"/>
                    <a:pt x="2029" y="866"/>
                    <a:pt x="2383" y="1163"/>
                  </a:cubicBezTo>
                  <a:cubicBezTo>
                    <a:pt x="2422" y="1201"/>
                    <a:pt x="2537" y="1306"/>
                    <a:pt x="2661" y="1421"/>
                  </a:cubicBezTo>
                  <a:cubicBezTo>
                    <a:pt x="2718" y="1287"/>
                    <a:pt x="2747" y="1144"/>
                    <a:pt x="2766" y="1000"/>
                  </a:cubicBezTo>
                  <a:cubicBezTo>
                    <a:pt x="2766" y="924"/>
                    <a:pt x="2738" y="857"/>
                    <a:pt x="2680" y="809"/>
                  </a:cubicBezTo>
                  <a:cubicBezTo>
                    <a:pt x="2221" y="426"/>
                    <a:pt x="1685" y="158"/>
                    <a:pt x="1111" y="5"/>
                  </a:cubicBezTo>
                  <a:cubicBezTo>
                    <a:pt x="1095" y="2"/>
                    <a:pt x="1080" y="1"/>
                    <a:pt x="1065"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16673;p102">
              <a:extLst>
                <a:ext uri="{FF2B5EF4-FFF2-40B4-BE49-F238E27FC236}">
                  <a16:creationId xmlns:a16="http://schemas.microsoft.com/office/drawing/2014/main" id="{87498D99-566B-EEF4-9625-759CDC6A9A01}"/>
                </a:ext>
              </a:extLst>
            </p:cNvPr>
            <p:cNvSpPr/>
            <p:nvPr/>
          </p:nvSpPr>
          <p:spPr>
            <a:xfrm>
              <a:off x="7796795" y="2749988"/>
              <a:ext cx="24422" cy="40729"/>
            </a:xfrm>
            <a:custGeom>
              <a:avLst/>
              <a:gdLst/>
              <a:ahLst/>
              <a:cxnLst/>
              <a:rect l="l" t="t" r="r" b="b"/>
              <a:pathLst>
                <a:path w="930" h="1551" extrusionOk="0">
                  <a:moveTo>
                    <a:pt x="144" y="0"/>
                  </a:moveTo>
                  <a:cubicBezTo>
                    <a:pt x="49" y="125"/>
                    <a:pt x="1" y="268"/>
                    <a:pt x="1" y="422"/>
                  </a:cubicBezTo>
                  <a:lnTo>
                    <a:pt x="1" y="1321"/>
                  </a:lnTo>
                  <a:cubicBezTo>
                    <a:pt x="1" y="1446"/>
                    <a:pt x="106" y="1551"/>
                    <a:pt x="230" y="1551"/>
                  </a:cubicBezTo>
                  <a:lnTo>
                    <a:pt x="929" y="1551"/>
                  </a:lnTo>
                  <a:lnTo>
                    <a:pt x="929" y="852"/>
                  </a:lnTo>
                  <a:cubicBezTo>
                    <a:pt x="920" y="709"/>
                    <a:pt x="862" y="575"/>
                    <a:pt x="747" y="489"/>
                  </a:cubicBezTo>
                  <a:lnTo>
                    <a:pt x="144" y="0"/>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16674;p102">
              <a:extLst>
                <a:ext uri="{FF2B5EF4-FFF2-40B4-BE49-F238E27FC236}">
                  <a16:creationId xmlns:a16="http://schemas.microsoft.com/office/drawing/2014/main" id="{A4607081-7D1E-6B89-799F-57B61F0C59D4}"/>
                </a:ext>
              </a:extLst>
            </p:cNvPr>
            <p:cNvSpPr/>
            <p:nvPr/>
          </p:nvSpPr>
          <p:spPr>
            <a:xfrm>
              <a:off x="7881746" y="2749988"/>
              <a:ext cx="24159" cy="40729"/>
            </a:xfrm>
            <a:custGeom>
              <a:avLst/>
              <a:gdLst/>
              <a:ahLst/>
              <a:cxnLst/>
              <a:rect l="l" t="t" r="r" b="b"/>
              <a:pathLst>
                <a:path w="920" h="1551" extrusionOk="0">
                  <a:moveTo>
                    <a:pt x="785" y="0"/>
                  </a:moveTo>
                  <a:lnTo>
                    <a:pt x="173" y="489"/>
                  </a:lnTo>
                  <a:cubicBezTo>
                    <a:pt x="68" y="575"/>
                    <a:pt x="1" y="709"/>
                    <a:pt x="1" y="852"/>
                  </a:cubicBezTo>
                  <a:lnTo>
                    <a:pt x="1" y="1551"/>
                  </a:lnTo>
                  <a:lnTo>
                    <a:pt x="690" y="1551"/>
                  </a:lnTo>
                  <a:cubicBezTo>
                    <a:pt x="814" y="1551"/>
                    <a:pt x="919" y="1446"/>
                    <a:pt x="919" y="1321"/>
                  </a:cubicBezTo>
                  <a:lnTo>
                    <a:pt x="919" y="422"/>
                  </a:lnTo>
                  <a:cubicBezTo>
                    <a:pt x="919" y="268"/>
                    <a:pt x="871" y="125"/>
                    <a:pt x="785"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7" name="Google Shape;14939;p102">
            <a:extLst>
              <a:ext uri="{FF2B5EF4-FFF2-40B4-BE49-F238E27FC236}">
                <a16:creationId xmlns:a16="http://schemas.microsoft.com/office/drawing/2014/main" id="{4D89523C-B0E1-D35D-3C8D-A60FD0683D3D}"/>
              </a:ext>
            </a:extLst>
          </p:cNvPr>
          <p:cNvGrpSpPr/>
          <p:nvPr/>
        </p:nvGrpSpPr>
        <p:grpSpPr>
          <a:xfrm>
            <a:off x="769601" y="4833057"/>
            <a:ext cx="453827" cy="382621"/>
            <a:chOff x="2659157" y="2017412"/>
            <a:chExt cx="319190" cy="271240"/>
          </a:xfrm>
        </p:grpSpPr>
        <p:sp>
          <p:nvSpPr>
            <p:cNvPr id="258" name="Google Shape;14940;p102">
              <a:extLst>
                <a:ext uri="{FF2B5EF4-FFF2-40B4-BE49-F238E27FC236}">
                  <a16:creationId xmlns:a16="http://schemas.microsoft.com/office/drawing/2014/main" id="{A9C82FFE-E04E-AF35-86A3-68DC881C2210}"/>
                </a:ext>
              </a:extLst>
            </p:cNvPr>
            <p:cNvSpPr/>
            <p:nvPr/>
          </p:nvSpPr>
          <p:spPr>
            <a:xfrm>
              <a:off x="2808183" y="2086765"/>
              <a:ext cx="164125" cy="149314"/>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14941;p102">
              <a:extLst>
                <a:ext uri="{FF2B5EF4-FFF2-40B4-BE49-F238E27FC236}">
                  <a16:creationId xmlns:a16="http://schemas.microsoft.com/office/drawing/2014/main" id="{F3CDDFDA-E3FE-0E49-88C3-214ED4B84B9F}"/>
                </a:ext>
              </a:extLst>
            </p:cNvPr>
            <p:cNvSpPr/>
            <p:nvPr/>
          </p:nvSpPr>
          <p:spPr>
            <a:xfrm>
              <a:off x="2881816" y="2017412"/>
              <a:ext cx="96532" cy="177334"/>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14942;p102">
              <a:extLst>
                <a:ext uri="{FF2B5EF4-FFF2-40B4-BE49-F238E27FC236}">
                  <a16:creationId xmlns:a16="http://schemas.microsoft.com/office/drawing/2014/main" id="{89B5B6D1-3A47-E2FA-CB57-47D6EE09668F}"/>
                </a:ext>
              </a:extLst>
            </p:cNvPr>
            <p:cNvSpPr/>
            <p:nvPr/>
          </p:nvSpPr>
          <p:spPr>
            <a:xfrm>
              <a:off x="2947650" y="2150603"/>
              <a:ext cx="30698" cy="44196"/>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14943;p102">
              <a:extLst>
                <a:ext uri="{FF2B5EF4-FFF2-40B4-BE49-F238E27FC236}">
                  <a16:creationId xmlns:a16="http://schemas.microsoft.com/office/drawing/2014/main" id="{69A4A921-C823-DA3E-4AC3-3E9A706983C9}"/>
                </a:ext>
              </a:extLst>
            </p:cNvPr>
            <p:cNvSpPr/>
            <p:nvPr/>
          </p:nvSpPr>
          <p:spPr>
            <a:xfrm>
              <a:off x="2818976" y="2136029"/>
              <a:ext cx="124682" cy="83034"/>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14944;p102">
              <a:extLst>
                <a:ext uri="{FF2B5EF4-FFF2-40B4-BE49-F238E27FC236}">
                  <a16:creationId xmlns:a16="http://schemas.microsoft.com/office/drawing/2014/main" id="{E14B7786-8CED-0497-51D6-D9D18A727F8D}"/>
                </a:ext>
              </a:extLst>
            </p:cNvPr>
            <p:cNvSpPr/>
            <p:nvPr/>
          </p:nvSpPr>
          <p:spPr>
            <a:xfrm>
              <a:off x="2867741" y="2177730"/>
              <a:ext cx="73160" cy="41360"/>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14945;p102">
              <a:extLst>
                <a:ext uri="{FF2B5EF4-FFF2-40B4-BE49-F238E27FC236}">
                  <a16:creationId xmlns:a16="http://schemas.microsoft.com/office/drawing/2014/main" id="{4C0257A9-9710-CCD5-F79F-50B73E9B2B8C}"/>
                </a:ext>
              </a:extLst>
            </p:cNvPr>
            <p:cNvSpPr/>
            <p:nvPr/>
          </p:nvSpPr>
          <p:spPr>
            <a:xfrm>
              <a:off x="2795867" y="2157641"/>
              <a:ext cx="124919" cy="82798"/>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14946;p102">
              <a:extLst>
                <a:ext uri="{FF2B5EF4-FFF2-40B4-BE49-F238E27FC236}">
                  <a16:creationId xmlns:a16="http://schemas.microsoft.com/office/drawing/2014/main" id="{9CC12137-5324-C050-DEA2-5EA6A840423B}"/>
                </a:ext>
              </a:extLst>
            </p:cNvPr>
            <p:cNvSpPr/>
            <p:nvPr/>
          </p:nvSpPr>
          <p:spPr>
            <a:xfrm>
              <a:off x="2852667" y="2204620"/>
              <a:ext cx="65099" cy="35845"/>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14947;p102">
              <a:extLst>
                <a:ext uri="{FF2B5EF4-FFF2-40B4-BE49-F238E27FC236}">
                  <a16:creationId xmlns:a16="http://schemas.microsoft.com/office/drawing/2014/main" id="{1090AD83-7209-155A-5992-2A5C2D5378ED}"/>
                </a:ext>
              </a:extLst>
            </p:cNvPr>
            <p:cNvSpPr/>
            <p:nvPr/>
          </p:nvSpPr>
          <p:spPr>
            <a:xfrm>
              <a:off x="2772732" y="2178990"/>
              <a:ext cx="124945" cy="83060"/>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14948;p102">
              <a:extLst>
                <a:ext uri="{FF2B5EF4-FFF2-40B4-BE49-F238E27FC236}">
                  <a16:creationId xmlns:a16="http://schemas.microsoft.com/office/drawing/2014/main" id="{49D1902F-4241-A70E-567A-9A63F3571D30}"/>
                </a:ext>
              </a:extLst>
            </p:cNvPr>
            <p:cNvSpPr/>
            <p:nvPr/>
          </p:nvSpPr>
          <p:spPr>
            <a:xfrm>
              <a:off x="2837594" y="2231011"/>
              <a:ext cx="56800" cy="31013"/>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14949;p102">
              <a:extLst>
                <a:ext uri="{FF2B5EF4-FFF2-40B4-BE49-F238E27FC236}">
                  <a16:creationId xmlns:a16="http://schemas.microsoft.com/office/drawing/2014/main" id="{4DFC6294-2D0D-15C5-B9BE-46371F84A2D1}"/>
                </a:ext>
              </a:extLst>
            </p:cNvPr>
            <p:cNvSpPr/>
            <p:nvPr/>
          </p:nvSpPr>
          <p:spPr>
            <a:xfrm>
              <a:off x="2749623" y="2200602"/>
              <a:ext cx="124919" cy="82955"/>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14950;p102">
              <a:extLst>
                <a:ext uri="{FF2B5EF4-FFF2-40B4-BE49-F238E27FC236}">
                  <a16:creationId xmlns:a16="http://schemas.microsoft.com/office/drawing/2014/main" id="{9F394F69-360D-DD74-AEF6-B8CFD227BCC0}"/>
                </a:ext>
              </a:extLst>
            </p:cNvPr>
            <p:cNvSpPr/>
            <p:nvPr/>
          </p:nvSpPr>
          <p:spPr>
            <a:xfrm>
              <a:off x="2822495" y="2255906"/>
              <a:ext cx="49054" cy="27494"/>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14951;p102">
              <a:extLst>
                <a:ext uri="{FF2B5EF4-FFF2-40B4-BE49-F238E27FC236}">
                  <a16:creationId xmlns:a16="http://schemas.microsoft.com/office/drawing/2014/main" id="{6049AD59-1A7D-C7A3-0310-41933564CA5B}"/>
                </a:ext>
              </a:extLst>
            </p:cNvPr>
            <p:cNvSpPr/>
            <p:nvPr/>
          </p:nvSpPr>
          <p:spPr>
            <a:xfrm>
              <a:off x="2673968" y="2097059"/>
              <a:ext cx="159109" cy="144036"/>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14952;p102">
              <a:extLst>
                <a:ext uri="{FF2B5EF4-FFF2-40B4-BE49-F238E27FC236}">
                  <a16:creationId xmlns:a16="http://schemas.microsoft.com/office/drawing/2014/main" id="{3D78B446-82A7-59F0-9E25-FB4B64B130C5}"/>
                </a:ext>
              </a:extLst>
            </p:cNvPr>
            <p:cNvSpPr/>
            <p:nvPr/>
          </p:nvSpPr>
          <p:spPr>
            <a:xfrm>
              <a:off x="2659157" y="2039261"/>
              <a:ext cx="98528" cy="170191"/>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14953;p102">
              <a:extLst>
                <a:ext uri="{FF2B5EF4-FFF2-40B4-BE49-F238E27FC236}">
                  <a16:creationId xmlns:a16="http://schemas.microsoft.com/office/drawing/2014/main" id="{8AE3E058-B650-4BA6-256E-8EBEE5C9D433}"/>
                </a:ext>
              </a:extLst>
            </p:cNvPr>
            <p:cNvSpPr/>
            <p:nvPr/>
          </p:nvSpPr>
          <p:spPr>
            <a:xfrm>
              <a:off x="2659157" y="2039261"/>
              <a:ext cx="75918" cy="159109"/>
            </a:xfrm>
            <a:custGeom>
              <a:avLst/>
              <a:gdLst/>
              <a:ahLst/>
              <a:cxnLst/>
              <a:rect l="l" t="t" r="r" b="b"/>
              <a:pathLst>
                <a:path w="2891" h="6059" extrusionOk="0">
                  <a:moveTo>
                    <a:pt x="0" y="1"/>
                  </a:moveTo>
                  <a:lnTo>
                    <a:pt x="0" y="5810"/>
                  </a:lnTo>
                  <a:lnTo>
                    <a:pt x="431" y="6059"/>
                  </a:lnTo>
                  <a:lnTo>
                    <a:pt x="2890" y="1676"/>
                  </a:lnTo>
                  <a:lnTo>
                    <a:pt x="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14954;p102">
              <a:extLst>
                <a:ext uri="{FF2B5EF4-FFF2-40B4-BE49-F238E27FC236}">
                  <a16:creationId xmlns:a16="http://schemas.microsoft.com/office/drawing/2014/main" id="{0CA0C5EC-EAED-F4B7-98B2-DDED8B78D987}"/>
                </a:ext>
              </a:extLst>
            </p:cNvPr>
            <p:cNvSpPr/>
            <p:nvPr/>
          </p:nvSpPr>
          <p:spPr>
            <a:xfrm>
              <a:off x="2659157" y="2159138"/>
              <a:ext cx="47268" cy="50314"/>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14955;p102">
              <a:extLst>
                <a:ext uri="{FF2B5EF4-FFF2-40B4-BE49-F238E27FC236}">
                  <a16:creationId xmlns:a16="http://schemas.microsoft.com/office/drawing/2014/main" id="{78491FF4-5E39-4B65-3F03-EC983B99577A}"/>
                </a:ext>
              </a:extLst>
            </p:cNvPr>
            <p:cNvSpPr/>
            <p:nvPr/>
          </p:nvSpPr>
          <p:spPr>
            <a:xfrm>
              <a:off x="2659157" y="2159138"/>
              <a:ext cx="24894" cy="39232"/>
            </a:xfrm>
            <a:custGeom>
              <a:avLst/>
              <a:gdLst/>
              <a:ahLst/>
              <a:cxnLst/>
              <a:rect l="l" t="t" r="r" b="b"/>
              <a:pathLst>
                <a:path w="948" h="1494" extrusionOk="0">
                  <a:moveTo>
                    <a:pt x="0" y="1"/>
                  </a:moveTo>
                  <a:lnTo>
                    <a:pt x="0" y="1245"/>
                  </a:lnTo>
                  <a:lnTo>
                    <a:pt x="431" y="1494"/>
                  </a:lnTo>
                  <a:lnTo>
                    <a:pt x="948" y="575"/>
                  </a:lnTo>
                  <a:lnTo>
                    <a:pt x="0"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14956;p102">
              <a:extLst>
                <a:ext uri="{FF2B5EF4-FFF2-40B4-BE49-F238E27FC236}">
                  <a16:creationId xmlns:a16="http://schemas.microsoft.com/office/drawing/2014/main" id="{E1F75A0B-D44B-1708-69EC-19F31A834E87}"/>
                </a:ext>
              </a:extLst>
            </p:cNvPr>
            <p:cNvSpPr/>
            <p:nvPr/>
          </p:nvSpPr>
          <p:spPr>
            <a:xfrm>
              <a:off x="2706898" y="2179463"/>
              <a:ext cx="67121" cy="53859"/>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14957;p102">
              <a:extLst>
                <a:ext uri="{FF2B5EF4-FFF2-40B4-BE49-F238E27FC236}">
                  <a16:creationId xmlns:a16="http://schemas.microsoft.com/office/drawing/2014/main" id="{B14A6B82-0741-DCBD-7245-62B43D0782BD}"/>
                </a:ext>
              </a:extLst>
            </p:cNvPr>
            <p:cNvSpPr/>
            <p:nvPr/>
          </p:nvSpPr>
          <p:spPr>
            <a:xfrm>
              <a:off x="2710154" y="2180513"/>
              <a:ext cx="63864" cy="52914"/>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14958;p102">
              <a:extLst>
                <a:ext uri="{FF2B5EF4-FFF2-40B4-BE49-F238E27FC236}">
                  <a16:creationId xmlns:a16="http://schemas.microsoft.com/office/drawing/2014/main" id="{EC1FF0AD-5B20-C4E8-DCE0-9151FCDB8328}"/>
                </a:ext>
              </a:extLst>
            </p:cNvPr>
            <p:cNvSpPr/>
            <p:nvPr/>
          </p:nvSpPr>
          <p:spPr>
            <a:xfrm>
              <a:off x="2732528" y="2203254"/>
              <a:ext cx="59847" cy="48528"/>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14959;p102">
              <a:extLst>
                <a:ext uri="{FF2B5EF4-FFF2-40B4-BE49-F238E27FC236}">
                  <a16:creationId xmlns:a16="http://schemas.microsoft.com/office/drawing/2014/main" id="{D05DFDEE-DB1E-42E3-5642-A3D385407146}"/>
                </a:ext>
              </a:extLst>
            </p:cNvPr>
            <p:cNvSpPr/>
            <p:nvPr/>
          </p:nvSpPr>
          <p:spPr>
            <a:xfrm>
              <a:off x="2735810" y="2204384"/>
              <a:ext cx="56564" cy="47399"/>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14960;p102">
              <a:extLst>
                <a:ext uri="{FF2B5EF4-FFF2-40B4-BE49-F238E27FC236}">
                  <a16:creationId xmlns:a16="http://schemas.microsoft.com/office/drawing/2014/main" id="{90B4AA2F-3D9E-C3D0-2B1A-7DEDCA076FF1}"/>
                </a:ext>
              </a:extLst>
            </p:cNvPr>
            <p:cNvSpPr/>
            <p:nvPr/>
          </p:nvSpPr>
          <p:spPr>
            <a:xfrm>
              <a:off x="2758158" y="2226967"/>
              <a:ext cx="52310" cy="43303"/>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14961;p102">
              <a:extLst>
                <a:ext uri="{FF2B5EF4-FFF2-40B4-BE49-F238E27FC236}">
                  <a16:creationId xmlns:a16="http://schemas.microsoft.com/office/drawing/2014/main" id="{63FFB141-FAED-6222-82FA-3095F26DFA78}"/>
                </a:ext>
              </a:extLst>
            </p:cNvPr>
            <p:cNvSpPr/>
            <p:nvPr/>
          </p:nvSpPr>
          <p:spPr>
            <a:xfrm>
              <a:off x="2761178" y="2228018"/>
              <a:ext cx="49290" cy="42252"/>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14962;p102">
              <a:extLst>
                <a:ext uri="{FF2B5EF4-FFF2-40B4-BE49-F238E27FC236}">
                  <a16:creationId xmlns:a16="http://schemas.microsoft.com/office/drawing/2014/main" id="{82B41F7F-1563-FC59-D80D-F1C5D87C9B5E}"/>
                </a:ext>
              </a:extLst>
            </p:cNvPr>
            <p:cNvSpPr/>
            <p:nvPr/>
          </p:nvSpPr>
          <p:spPr>
            <a:xfrm>
              <a:off x="2783814" y="2250706"/>
              <a:ext cx="45010" cy="3791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14963;p102">
              <a:extLst>
                <a:ext uri="{FF2B5EF4-FFF2-40B4-BE49-F238E27FC236}">
                  <a16:creationId xmlns:a16="http://schemas.microsoft.com/office/drawing/2014/main" id="{7F0F295E-0340-7D12-E881-03254F5C4D85}"/>
                </a:ext>
              </a:extLst>
            </p:cNvPr>
            <p:cNvSpPr/>
            <p:nvPr/>
          </p:nvSpPr>
          <p:spPr>
            <a:xfrm>
              <a:off x="2786807" y="2251888"/>
              <a:ext cx="42016" cy="36764"/>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14964;p102">
              <a:extLst>
                <a:ext uri="{FF2B5EF4-FFF2-40B4-BE49-F238E27FC236}">
                  <a16:creationId xmlns:a16="http://schemas.microsoft.com/office/drawing/2014/main" id="{0E27A60C-CD3B-BED1-1A5F-64FCB3AA371A}"/>
                </a:ext>
              </a:extLst>
            </p:cNvPr>
            <p:cNvSpPr/>
            <p:nvPr/>
          </p:nvSpPr>
          <p:spPr>
            <a:xfrm>
              <a:off x="2788829" y="2102101"/>
              <a:ext cx="64862" cy="99788"/>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14965;p102">
              <a:extLst>
                <a:ext uri="{FF2B5EF4-FFF2-40B4-BE49-F238E27FC236}">
                  <a16:creationId xmlns:a16="http://schemas.microsoft.com/office/drawing/2014/main" id="{6D97EF23-29A0-115E-65F9-605A9E1CB0A8}"/>
                </a:ext>
              </a:extLst>
            </p:cNvPr>
            <p:cNvSpPr/>
            <p:nvPr/>
          </p:nvSpPr>
          <p:spPr>
            <a:xfrm>
              <a:off x="2788829" y="2102101"/>
              <a:ext cx="27415" cy="99788"/>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0" name="ZoneTexte 289">
            <a:extLst>
              <a:ext uri="{FF2B5EF4-FFF2-40B4-BE49-F238E27FC236}">
                <a16:creationId xmlns:a16="http://schemas.microsoft.com/office/drawing/2014/main" id="{494B39E9-3244-62C7-9184-840A63FEFE83}"/>
              </a:ext>
            </a:extLst>
          </p:cNvPr>
          <p:cNvSpPr txBox="1"/>
          <p:nvPr/>
        </p:nvSpPr>
        <p:spPr>
          <a:xfrm>
            <a:off x="1489253" y="2204598"/>
            <a:ext cx="8490647" cy="738664"/>
          </a:xfrm>
          <a:prstGeom prst="rect">
            <a:avLst/>
          </a:prstGeom>
          <a:noFill/>
        </p:spPr>
        <p:txBody>
          <a:bodyPr wrap="square" rtlCol="0">
            <a:spAutoFit/>
          </a:bodyPr>
          <a:lstStyle/>
          <a:p>
            <a:r>
              <a:rPr lang="fr-FR" sz="1400" dirty="0">
                <a:latin typeface="Raleway" pitchFamily="2" charset="77"/>
              </a:rPr>
              <a:t>Publication du guide «  </a:t>
            </a:r>
            <a:r>
              <a:rPr lang="fr-FR" sz="1400" b="1" dirty="0">
                <a:latin typeface="Raleway" pitchFamily="2" charset="77"/>
              </a:rPr>
              <a:t>Déontologie et prévention des atteintes à la probité dans les entreprises publiques locales </a:t>
            </a:r>
            <a:r>
              <a:rPr lang="fr-FR" sz="1400" dirty="0">
                <a:latin typeface="Raleway" pitchFamily="2" charset="77"/>
              </a:rPr>
              <a:t>» en partenariat avec la Fédération des élus des Entreprises publiques locales ( FedEpl ). Ce nouveau guide s’adresse aux élus impliqués dans la gouvernance des EPL. </a:t>
            </a:r>
          </a:p>
        </p:txBody>
      </p:sp>
      <p:sp>
        <p:nvSpPr>
          <p:cNvPr id="291" name="ZoneTexte 290">
            <a:extLst>
              <a:ext uri="{FF2B5EF4-FFF2-40B4-BE49-F238E27FC236}">
                <a16:creationId xmlns:a16="http://schemas.microsoft.com/office/drawing/2014/main" id="{DDC44B44-080E-CDBE-A93C-A6F0A96D1E5F}"/>
              </a:ext>
            </a:extLst>
          </p:cNvPr>
          <p:cNvSpPr txBox="1"/>
          <p:nvPr/>
        </p:nvSpPr>
        <p:spPr>
          <a:xfrm>
            <a:off x="1489252" y="3321199"/>
            <a:ext cx="10260453" cy="954107"/>
          </a:xfrm>
          <a:prstGeom prst="rect">
            <a:avLst/>
          </a:prstGeom>
          <a:noFill/>
        </p:spPr>
        <p:txBody>
          <a:bodyPr wrap="square" rtlCol="0">
            <a:spAutoFit/>
          </a:bodyPr>
          <a:lstStyle/>
          <a:p>
            <a:r>
              <a:rPr lang="fr-FR" sz="1400" b="1" dirty="0">
                <a:latin typeface="Raleway" pitchFamily="2" charset="77"/>
              </a:rPr>
              <a:t>Création d’une nouvelle formation en ligne dédiée à la probité pour les élus </a:t>
            </a:r>
            <a:r>
              <a:rPr lang="fr-FR" sz="1400" dirty="0">
                <a:latin typeface="Raleway" pitchFamily="2" charset="77"/>
              </a:rPr>
              <a:t>en partenariat avec le CNFPT </a:t>
            </a:r>
            <a:r>
              <a:rPr lang="fr-FR" sz="1400" b="1" dirty="0">
                <a:latin typeface="Raleway" pitchFamily="2" charset="77"/>
              </a:rPr>
              <a:t> </a:t>
            </a:r>
            <a:r>
              <a:rPr lang="fr-FR" sz="1400" dirty="0">
                <a:latin typeface="Raleway" pitchFamily="2" charset="77"/>
              </a:rPr>
              <a:t>et l’association des Maires de France via sa filiale chargée de la formation Mairie 2000, pour proposer un cours en ligne spécifiquement dédié aux élus locaux : «  Favoritisme, conflits d’intérêts, corruption : prévenir le risque pénal ». Il est destiné à accompagner les élus entrés en fonction après les élections municipales de mars 2026.</a:t>
            </a:r>
          </a:p>
        </p:txBody>
      </p:sp>
      <p:sp>
        <p:nvSpPr>
          <p:cNvPr id="292" name="ZoneTexte 291">
            <a:extLst>
              <a:ext uri="{FF2B5EF4-FFF2-40B4-BE49-F238E27FC236}">
                <a16:creationId xmlns:a16="http://schemas.microsoft.com/office/drawing/2014/main" id="{72F7883C-3047-E6B0-6FFC-84F07A274391}"/>
              </a:ext>
            </a:extLst>
          </p:cNvPr>
          <p:cNvSpPr txBox="1"/>
          <p:nvPr/>
        </p:nvSpPr>
        <p:spPr>
          <a:xfrm>
            <a:off x="1489252" y="4484362"/>
            <a:ext cx="10260453" cy="954107"/>
          </a:xfrm>
          <a:prstGeom prst="rect">
            <a:avLst/>
          </a:prstGeom>
          <a:noFill/>
        </p:spPr>
        <p:txBody>
          <a:bodyPr wrap="square" rtlCol="0">
            <a:spAutoFit/>
          </a:bodyPr>
          <a:lstStyle/>
          <a:p>
            <a:r>
              <a:rPr lang="fr-FR" sz="1400" b="1" dirty="0">
                <a:latin typeface="Raleway" pitchFamily="2" charset="77"/>
              </a:rPr>
              <a:t>Renouvellement du partenariat avec le Centre national de la fonction publique territoriale</a:t>
            </a:r>
            <a:r>
              <a:rPr lang="fr-FR" sz="1400" dirty="0">
                <a:latin typeface="Raleway" pitchFamily="2" charset="77"/>
              </a:rPr>
              <a:t>. Depuis 2018, l’AFA et le CNFPT ont développé une offre diversifiée de sensibilisation et de formation. C’est à l’occasion du Congrès des  maires et des présidents d’intercommunalité de France que l’AFA et le CNFPT ont renouvelé leur partenariat en réaffirmant l’importance stratégique de la formation des agents territoriaux à al prévention des atteintes à la probité. </a:t>
            </a:r>
          </a:p>
        </p:txBody>
      </p:sp>
      <p:pic>
        <p:nvPicPr>
          <p:cNvPr id="299" name="Image 298">
            <a:extLst>
              <a:ext uri="{FF2B5EF4-FFF2-40B4-BE49-F238E27FC236}">
                <a16:creationId xmlns:a16="http://schemas.microsoft.com/office/drawing/2014/main" id="{658C701F-DCFE-9457-BCB3-E410F49AFAB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44798" y="5438492"/>
            <a:ext cx="1108772" cy="1419508"/>
          </a:xfrm>
          <a:prstGeom prst="rect">
            <a:avLst/>
          </a:prstGeom>
        </p:spPr>
      </p:pic>
      <p:pic>
        <p:nvPicPr>
          <p:cNvPr id="307" name="Image 306">
            <a:extLst>
              <a:ext uri="{FF2B5EF4-FFF2-40B4-BE49-F238E27FC236}">
                <a16:creationId xmlns:a16="http://schemas.microsoft.com/office/drawing/2014/main" id="{4C414266-E53C-551A-3FF4-77C73A1E5B1B}"/>
              </a:ext>
            </a:extLst>
          </p:cNvPr>
          <p:cNvPicPr>
            <a:picLocks noChangeAspect="1"/>
          </p:cNvPicPr>
          <p:nvPr/>
        </p:nvPicPr>
        <p:blipFill>
          <a:blip r:embed="rId5"/>
          <a:stretch>
            <a:fillRect/>
          </a:stretch>
        </p:blipFill>
        <p:spPr>
          <a:xfrm>
            <a:off x="9594759" y="194813"/>
            <a:ext cx="2195076" cy="2658480"/>
          </a:xfrm>
          <a:prstGeom prst="rect">
            <a:avLst/>
          </a:prstGeom>
        </p:spPr>
      </p:pic>
    </p:spTree>
    <p:extLst>
      <p:ext uri="{BB962C8B-B14F-4D97-AF65-F5344CB8AC3E}">
        <p14:creationId xmlns:p14="http://schemas.microsoft.com/office/powerpoint/2010/main" val="332274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8E1D-CD05-7261-8878-6AB743114FFF}"/>
            </a:ext>
          </a:extLst>
        </p:cNvPr>
        <p:cNvGrpSpPr/>
        <p:nvPr/>
      </p:nvGrpSpPr>
      <p:grpSpPr>
        <a:xfrm>
          <a:off x="0" y="0"/>
          <a:ext cx="0" cy="0"/>
          <a:chOff x="0" y="0"/>
          <a:chExt cx="0" cy="0"/>
        </a:xfrm>
      </p:grpSpPr>
      <p:sp>
        <p:nvSpPr>
          <p:cNvPr id="284" name="ZoneTexte 283">
            <a:extLst>
              <a:ext uri="{FF2B5EF4-FFF2-40B4-BE49-F238E27FC236}">
                <a16:creationId xmlns:a16="http://schemas.microsoft.com/office/drawing/2014/main" id="{F7EAEE68-8692-08A9-C41B-37C1D5C626C0}"/>
              </a:ext>
            </a:extLst>
          </p:cNvPr>
          <p:cNvSpPr txBox="1"/>
          <p:nvPr/>
        </p:nvSpPr>
        <p:spPr>
          <a:xfrm>
            <a:off x="1266225" y="265145"/>
            <a:ext cx="9426072" cy="400110"/>
          </a:xfrm>
          <a:prstGeom prst="rect">
            <a:avLst/>
          </a:prstGeom>
          <a:noFill/>
        </p:spPr>
        <p:txBody>
          <a:bodyPr wrap="square" rtlCol="0">
            <a:spAutoFit/>
          </a:bodyPr>
          <a:lstStyle/>
          <a:p>
            <a:r>
              <a:rPr lang="fr-FR" sz="2000" b="1" dirty="0">
                <a:solidFill>
                  <a:srgbClr val="20B4D1"/>
                </a:solidFill>
                <a:latin typeface="Raleway" pitchFamily="2" charset="0"/>
              </a:rPr>
              <a:t>Bilan des activités réalisées durant l’année 2025 : </a:t>
            </a:r>
            <a:r>
              <a:rPr lang="fr-FR" sz="2000" b="1" dirty="0">
                <a:solidFill>
                  <a:srgbClr val="04445E"/>
                </a:solidFill>
                <a:latin typeface="Raleway" pitchFamily="2" charset="0"/>
              </a:rPr>
              <a:t>Acteurs économiques</a:t>
            </a:r>
          </a:p>
        </p:txBody>
      </p:sp>
      <p:grpSp>
        <p:nvGrpSpPr>
          <p:cNvPr id="285" name="Groupe 284">
            <a:extLst>
              <a:ext uri="{FF2B5EF4-FFF2-40B4-BE49-F238E27FC236}">
                <a16:creationId xmlns:a16="http://schemas.microsoft.com/office/drawing/2014/main" id="{27EE70B9-BD78-6256-019F-E1B89D50EEE7}"/>
              </a:ext>
            </a:extLst>
          </p:cNvPr>
          <p:cNvGrpSpPr/>
          <p:nvPr/>
        </p:nvGrpSpPr>
        <p:grpSpPr>
          <a:xfrm>
            <a:off x="698808" y="201444"/>
            <a:ext cx="567417" cy="567417"/>
            <a:chOff x="4900992" y="2306745"/>
            <a:chExt cx="567417" cy="567417"/>
          </a:xfrm>
        </p:grpSpPr>
        <p:sp>
          <p:nvSpPr>
            <p:cNvPr id="286" name="Ellipse 285">
              <a:extLst>
                <a:ext uri="{FF2B5EF4-FFF2-40B4-BE49-F238E27FC236}">
                  <a16:creationId xmlns:a16="http://schemas.microsoft.com/office/drawing/2014/main" id="{384BFF54-AE11-B8DB-4525-51166503C60D}"/>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0"/>
              </a:endParaRPr>
            </a:p>
          </p:txBody>
        </p:sp>
        <p:sp>
          <p:nvSpPr>
            <p:cNvPr id="287" name="ZoneTexte 286">
              <a:extLst>
                <a:ext uri="{FF2B5EF4-FFF2-40B4-BE49-F238E27FC236}">
                  <a16:creationId xmlns:a16="http://schemas.microsoft.com/office/drawing/2014/main" id="{9B2D680E-B172-3064-41DE-F9918C4693D4}"/>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0"/>
                </a:rPr>
                <a:t>4</a:t>
              </a:r>
            </a:p>
          </p:txBody>
        </p:sp>
      </p:grpSp>
      <p:pic>
        <p:nvPicPr>
          <p:cNvPr id="37" name="object 7">
            <a:extLst>
              <a:ext uri="{FF2B5EF4-FFF2-40B4-BE49-F238E27FC236}">
                <a16:creationId xmlns:a16="http://schemas.microsoft.com/office/drawing/2014/main" id="{9A2FE3FA-4DBB-5DD5-C171-7D261D6A70F1}"/>
              </a:ext>
            </a:extLst>
          </p:cNvPr>
          <p:cNvPicPr/>
          <p:nvPr/>
        </p:nvPicPr>
        <p:blipFill>
          <a:blip r:embed="rId3" cstate="print">
            <a:extLst>
              <a:ext uri="{28A0092B-C50C-407E-A947-70E740481C1C}">
                <a14:useLocalDpi xmlns:a14="http://schemas.microsoft.com/office/drawing/2010/main"/>
              </a:ext>
            </a:extLst>
          </a:blip>
          <a:stretch>
            <a:fillRect/>
          </a:stretch>
        </p:blipFill>
        <p:spPr>
          <a:xfrm>
            <a:off x="10353306" y="6146498"/>
            <a:ext cx="1563547" cy="372879"/>
          </a:xfrm>
          <a:prstGeom prst="rect">
            <a:avLst/>
          </a:prstGeom>
        </p:spPr>
      </p:pic>
      <p:grpSp>
        <p:nvGrpSpPr>
          <p:cNvPr id="35" name="Groupe 34">
            <a:extLst>
              <a:ext uri="{FF2B5EF4-FFF2-40B4-BE49-F238E27FC236}">
                <a16:creationId xmlns:a16="http://schemas.microsoft.com/office/drawing/2014/main" id="{EDF71905-93C2-D9C6-2D70-72F05D540B9A}"/>
              </a:ext>
            </a:extLst>
          </p:cNvPr>
          <p:cNvGrpSpPr/>
          <p:nvPr/>
        </p:nvGrpSpPr>
        <p:grpSpPr>
          <a:xfrm>
            <a:off x="319565" y="944089"/>
            <a:ext cx="2674358" cy="5052297"/>
            <a:chOff x="294984" y="972839"/>
            <a:chExt cx="5650529" cy="5052297"/>
          </a:xfrm>
        </p:grpSpPr>
        <p:sp>
          <p:nvSpPr>
            <p:cNvPr id="32" name="Rectangle : coins arrondis 31">
              <a:extLst>
                <a:ext uri="{FF2B5EF4-FFF2-40B4-BE49-F238E27FC236}">
                  <a16:creationId xmlns:a16="http://schemas.microsoft.com/office/drawing/2014/main" id="{2B5BBC6E-C4A4-DFBD-9175-5F180EFC97E7}"/>
                </a:ext>
              </a:extLst>
            </p:cNvPr>
            <p:cNvSpPr/>
            <p:nvPr/>
          </p:nvSpPr>
          <p:spPr>
            <a:xfrm>
              <a:off x="294984" y="972839"/>
              <a:ext cx="5650529" cy="3562266"/>
            </a:xfrm>
            <a:prstGeom prst="roundRect">
              <a:avLst/>
            </a:prstGeom>
            <a:solidFill>
              <a:srgbClr val="044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A8E34C20-7875-518D-2BDA-9DFD0BAAD7A5}"/>
                </a:ext>
              </a:extLst>
            </p:cNvPr>
            <p:cNvSpPr/>
            <p:nvPr/>
          </p:nvSpPr>
          <p:spPr>
            <a:xfrm>
              <a:off x="294984" y="1495830"/>
              <a:ext cx="5650529" cy="452930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9" name="Rectangle : coins arrondis 38">
            <a:extLst>
              <a:ext uri="{FF2B5EF4-FFF2-40B4-BE49-F238E27FC236}">
                <a16:creationId xmlns:a16="http://schemas.microsoft.com/office/drawing/2014/main" id="{6E3ECEDB-53C0-0772-9EF8-3EBB2AA1DBFF}"/>
              </a:ext>
            </a:extLst>
          </p:cNvPr>
          <p:cNvSpPr/>
          <p:nvPr/>
        </p:nvSpPr>
        <p:spPr>
          <a:xfrm>
            <a:off x="3362632" y="944089"/>
            <a:ext cx="8457655" cy="3562266"/>
          </a:xfrm>
          <a:prstGeom prst="roundRect">
            <a:avLst/>
          </a:prstGeom>
          <a:solidFill>
            <a:srgbClr val="1FB4D1"/>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94BD50C7-0FBC-B757-483D-704DB93AECF3}"/>
              </a:ext>
            </a:extLst>
          </p:cNvPr>
          <p:cNvSpPr/>
          <p:nvPr/>
        </p:nvSpPr>
        <p:spPr>
          <a:xfrm>
            <a:off x="3362632" y="1467080"/>
            <a:ext cx="8457655" cy="4529306"/>
          </a:xfrm>
          <a:prstGeom prst="rect">
            <a:avLst/>
          </a:prstGeom>
          <a:solidFill>
            <a:schemeClr val="bg1">
              <a:lumMod val="95000"/>
            </a:schemeClr>
          </a:solidFill>
          <a:ln>
            <a:solidFill>
              <a:srgbClr val="1FB4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F0A0E777-1E96-DCE3-2581-71B2A0EC53CE}"/>
              </a:ext>
            </a:extLst>
          </p:cNvPr>
          <p:cNvSpPr txBox="1"/>
          <p:nvPr/>
        </p:nvSpPr>
        <p:spPr>
          <a:xfrm>
            <a:off x="843236" y="1053503"/>
            <a:ext cx="1322798" cy="369332"/>
          </a:xfrm>
          <a:prstGeom prst="rect">
            <a:avLst/>
          </a:prstGeom>
          <a:noFill/>
        </p:spPr>
        <p:txBody>
          <a:bodyPr wrap="none" rtlCol="0">
            <a:spAutoFit/>
          </a:bodyPr>
          <a:lstStyle/>
          <a:p>
            <a:r>
              <a:rPr lang="fr-FR" sz="1400" b="1" dirty="0">
                <a:solidFill>
                  <a:schemeClr val="bg1"/>
                </a:solidFill>
                <a:latin typeface="Raleway" pitchFamily="2" charset="77"/>
              </a:rPr>
              <a:t>CONTRÔLES</a:t>
            </a:r>
            <a:r>
              <a:rPr lang="fr-FR" b="1" dirty="0">
                <a:solidFill>
                  <a:schemeClr val="bg1"/>
                </a:solidFill>
                <a:latin typeface="Raleway" pitchFamily="2" charset="77"/>
              </a:rPr>
              <a:t> </a:t>
            </a:r>
          </a:p>
        </p:txBody>
      </p:sp>
      <p:sp>
        <p:nvSpPr>
          <p:cNvPr id="43" name="ZoneTexte 42">
            <a:extLst>
              <a:ext uri="{FF2B5EF4-FFF2-40B4-BE49-F238E27FC236}">
                <a16:creationId xmlns:a16="http://schemas.microsoft.com/office/drawing/2014/main" id="{2868C8AD-CE1B-9C27-9BB3-26C8952EB83C}"/>
              </a:ext>
            </a:extLst>
          </p:cNvPr>
          <p:cNvSpPr txBox="1"/>
          <p:nvPr/>
        </p:nvSpPr>
        <p:spPr>
          <a:xfrm>
            <a:off x="5890737" y="1020919"/>
            <a:ext cx="2853666" cy="307777"/>
          </a:xfrm>
          <a:prstGeom prst="rect">
            <a:avLst/>
          </a:prstGeom>
          <a:noFill/>
        </p:spPr>
        <p:txBody>
          <a:bodyPr wrap="none" rtlCol="0">
            <a:spAutoFit/>
          </a:bodyPr>
          <a:lstStyle/>
          <a:p>
            <a:r>
              <a:rPr lang="fr-FR" sz="1400" b="1" dirty="0">
                <a:solidFill>
                  <a:schemeClr val="bg1"/>
                </a:solidFill>
                <a:latin typeface="Raleway" pitchFamily="2" charset="77"/>
              </a:rPr>
              <a:t>NOUVELLES ACTIONS EN 2025 </a:t>
            </a:r>
          </a:p>
        </p:txBody>
      </p:sp>
      <p:cxnSp>
        <p:nvCxnSpPr>
          <p:cNvPr id="46" name="Connecteur droit 45">
            <a:extLst>
              <a:ext uri="{FF2B5EF4-FFF2-40B4-BE49-F238E27FC236}">
                <a16:creationId xmlns:a16="http://schemas.microsoft.com/office/drawing/2014/main" id="{4421262B-2780-20E2-757A-FF527B61BE4C}"/>
              </a:ext>
            </a:extLst>
          </p:cNvPr>
          <p:cNvCxnSpPr>
            <a:cxnSpLocks/>
          </p:cNvCxnSpPr>
          <p:nvPr/>
        </p:nvCxnSpPr>
        <p:spPr>
          <a:xfrm>
            <a:off x="550606" y="3323303"/>
            <a:ext cx="2074607"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ZoneTexte 47">
            <a:extLst>
              <a:ext uri="{FF2B5EF4-FFF2-40B4-BE49-F238E27FC236}">
                <a16:creationId xmlns:a16="http://schemas.microsoft.com/office/drawing/2014/main" id="{C71F5497-FF79-4FAE-C425-712ADC035DC1}"/>
              </a:ext>
            </a:extLst>
          </p:cNvPr>
          <p:cNvSpPr txBox="1"/>
          <p:nvPr/>
        </p:nvSpPr>
        <p:spPr>
          <a:xfrm>
            <a:off x="594851" y="1745012"/>
            <a:ext cx="1986115" cy="1046440"/>
          </a:xfrm>
          <a:prstGeom prst="rect">
            <a:avLst/>
          </a:prstGeom>
          <a:noFill/>
        </p:spPr>
        <p:txBody>
          <a:bodyPr wrap="square" rtlCol="0">
            <a:spAutoFit/>
          </a:bodyPr>
          <a:lstStyle/>
          <a:p>
            <a:pPr algn="ctr"/>
            <a:r>
              <a:rPr lang="fr-FR" sz="1400" dirty="0">
                <a:latin typeface="Raleway" pitchFamily="2" charset="77"/>
              </a:rPr>
              <a:t>En 2025, </a:t>
            </a:r>
          </a:p>
          <a:p>
            <a:pPr algn="ctr"/>
            <a:r>
              <a:rPr lang="fr-FR" sz="2000" b="1" dirty="0">
                <a:solidFill>
                  <a:srgbClr val="1FB4D1"/>
                </a:solidFill>
                <a:latin typeface="Raleway" pitchFamily="2" charset="77"/>
              </a:rPr>
              <a:t>10</a:t>
            </a:r>
            <a:endParaRPr lang="fr-FR" sz="1400" b="1" dirty="0">
              <a:solidFill>
                <a:srgbClr val="1FB4D1"/>
              </a:solidFill>
              <a:latin typeface="Raleway" pitchFamily="2" charset="77"/>
            </a:endParaRPr>
          </a:p>
          <a:p>
            <a:pPr algn="ctr"/>
            <a:r>
              <a:rPr lang="fr-FR" sz="1400" dirty="0">
                <a:latin typeface="Raleway" pitchFamily="2" charset="77"/>
              </a:rPr>
              <a:t>nouveaux contrôles ouverts</a:t>
            </a:r>
          </a:p>
        </p:txBody>
      </p:sp>
      <p:grpSp>
        <p:nvGrpSpPr>
          <p:cNvPr id="49" name="Google Shape;13373;p101">
            <a:extLst>
              <a:ext uri="{FF2B5EF4-FFF2-40B4-BE49-F238E27FC236}">
                <a16:creationId xmlns:a16="http://schemas.microsoft.com/office/drawing/2014/main" id="{D90E701C-4ACA-A480-C4B5-6E1432B1E2B1}"/>
              </a:ext>
            </a:extLst>
          </p:cNvPr>
          <p:cNvGrpSpPr/>
          <p:nvPr/>
        </p:nvGrpSpPr>
        <p:grpSpPr>
          <a:xfrm>
            <a:off x="1201466" y="3758507"/>
            <a:ext cx="684393" cy="619624"/>
            <a:chOff x="5762467" y="2436584"/>
            <a:chExt cx="362163" cy="362162"/>
          </a:xfrm>
          <a:solidFill>
            <a:schemeClr val="bg1">
              <a:lumMod val="85000"/>
            </a:schemeClr>
          </a:solidFill>
        </p:grpSpPr>
        <p:sp>
          <p:nvSpPr>
            <p:cNvPr id="50" name="Google Shape;13374;p101">
              <a:extLst>
                <a:ext uri="{FF2B5EF4-FFF2-40B4-BE49-F238E27FC236}">
                  <a16:creationId xmlns:a16="http://schemas.microsoft.com/office/drawing/2014/main" id="{735E7DFF-AE9D-6E82-9285-EF58CC9B043D}"/>
                </a:ext>
              </a:extLst>
            </p:cNvPr>
            <p:cNvSpPr/>
            <p:nvPr/>
          </p:nvSpPr>
          <p:spPr>
            <a:xfrm>
              <a:off x="5762467" y="2778127"/>
              <a:ext cx="362163" cy="20619"/>
            </a:xfrm>
            <a:custGeom>
              <a:avLst/>
              <a:gdLst/>
              <a:ahLst/>
              <a:cxnLst/>
              <a:rect l="l" t="t" r="r" b="b"/>
              <a:pathLst>
                <a:path w="13823" h="787" extrusionOk="0">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1" name="Google Shape;13375;p101">
              <a:extLst>
                <a:ext uri="{FF2B5EF4-FFF2-40B4-BE49-F238E27FC236}">
                  <a16:creationId xmlns:a16="http://schemas.microsoft.com/office/drawing/2014/main" id="{45A097CB-72D6-A60F-53E6-4FDE834D9744}"/>
                </a:ext>
              </a:extLst>
            </p:cNvPr>
            <p:cNvSpPr/>
            <p:nvPr/>
          </p:nvSpPr>
          <p:spPr>
            <a:xfrm>
              <a:off x="5762702" y="2777891"/>
              <a:ext cx="361927" cy="9301"/>
            </a:xfrm>
            <a:custGeom>
              <a:avLst/>
              <a:gdLst/>
              <a:ahLst/>
              <a:cxnLst/>
              <a:rect l="l" t="t" r="r" b="b"/>
              <a:pathLst>
                <a:path w="13814" h="355" extrusionOk="0">
                  <a:moveTo>
                    <a:pt x="212" y="0"/>
                  </a:moveTo>
                  <a:cubicBezTo>
                    <a:pt x="87" y="0"/>
                    <a:pt x="1" y="96"/>
                    <a:pt x="1" y="211"/>
                  </a:cubicBezTo>
                  <a:lnTo>
                    <a:pt x="1" y="355"/>
                  </a:lnTo>
                  <a:lnTo>
                    <a:pt x="13813" y="355"/>
                  </a:lnTo>
                  <a:lnTo>
                    <a:pt x="13813" y="211"/>
                  </a:lnTo>
                  <a:cubicBezTo>
                    <a:pt x="13813" y="96"/>
                    <a:pt x="13717" y="0"/>
                    <a:pt x="13602"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2" name="Google Shape;13376;p101">
              <a:extLst>
                <a:ext uri="{FF2B5EF4-FFF2-40B4-BE49-F238E27FC236}">
                  <a16:creationId xmlns:a16="http://schemas.microsoft.com/office/drawing/2014/main" id="{8C842F14-09E8-1E26-1395-3459A7D0EA8F}"/>
                </a:ext>
              </a:extLst>
            </p:cNvPr>
            <p:cNvSpPr/>
            <p:nvPr/>
          </p:nvSpPr>
          <p:spPr>
            <a:xfrm>
              <a:off x="5852359" y="2528493"/>
              <a:ext cx="182352" cy="249660"/>
            </a:xfrm>
            <a:custGeom>
              <a:avLst/>
              <a:gdLst/>
              <a:ahLst/>
              <a:cxnLst/>
              <a:rect l="l" t="t" r="r" b="b"/>
              <a:pathLst>
                <a:path w="6960" h="9529" extrusionOk="0">
                  <a:moveTo>
                    <a:pt x="1" y="1"/>
                  </a:moveTo>
                  <a:lnTo>
                    <a:pt x="1" y="9529"/>
                  </a:lnTo>
                  <a:lnTo>
                    <a:pt x="6960" y="9529"/>
                  </a:lnTo>
                  <a:lnTo>
                    <a:pt x="6960"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3" name="Google Shape;13377;p101">
              <a:extLst>
                <a:ext uri="{FF2B5EF4-FFF2-40B4-BE49-F238E27FC236}">
                  <a16:creationId xmlns:a16="http://schemas.microsoft.com/office/drawing/2014/main" id="{98073ABF-3C37-53B5-72AB-154D1EAD78A4}"/>
                </a:ext>
              </a:extLst>
            </p:cNvPr>
            <p:cNvSpPr/>
            <p:nvPr/>
          </p:nvSpPr>
          <p:spPr>
            <a:xfrm>
              <a:off x="5838551" y="2508922"/>
              <a:ext cx="209967" cy="19860"/>
            </a:xfrm>
            <a:custGeom>
              <a:avLst/>
              <a:gdLst/>
              <a:ahLst/>
              <a:cxnLst/>
              <a:rect l="l" t="t" r="r" b="b"/>
              <a:pathLst>
                <a:path w="8014" h="758" extrusionOk="0">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4" name="Google Shape;13378;p101">
              <a:extLst>
                <a:ext uri="{FF2B5EF4-FFF2-40B4-BE49-F238E27FC236}">
                  <a16:creationId xmlns:a16="http://schemas.microsoft.com/office/drawing/2014/main" id="{C59F7FC1-9EA4-B361-D640-A1730CDB7857}"/>
                </a:ext>
              </a:extLst>
            </p:cNvPr>
            <p:cNvSpPr/>
            <p:nvPr/>
          </p:nvSpPr>
          <p:spPr>
            <a:xfrm>
              <a:off x="6014589" y="2508922"/>
              <a:ext cx="33929" cy="19598"/>
            </a:xfrm>
            <a:custGeom>
              <a:avLst/>
              <a:gdLst/>
              <a:ahLst/>
              <a:cxnLst/>
              <a:rect l="l" t="t" r="r" b="b"/>
              <a:pathLst>
                <a:path w="1295" h="748" extrusionOk="0">
                  <a:moveTo>
                    <a:pt x="1" y="0"/>
                  </a:moveTo>
                  <a:lnTo>
                    <a:pt x="1" y="748"/>
                  </a:lnTo>
                  <a:lnTo>
                    <a:pt x="1094" y="748"/>
                  </a:lnTo>
                  <a:cubicBezTo>
                    <a:pt x="1209" y="748"/>
                    <a:pt x="1295" y="652"/>
                    <a:pt x="1295" y="537"/>
                  </a:cubicBezTo>
                  <a:lnTo>
                    <a:pt x="1295" y="201"/>
                  </a:lnTo>
                  <a:cubicBezTo>
                    <a:pt x="1295" y="86"/>
                    <a:pt x="1209" y="0"/>
                    <a:pt x="1094"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5" name="Google Shape;13379;p101">
              <a:extLst>
                <a:ext uri="{FF2B5EF4-FFF2-40B4-BE49-F238E27FC236}">
                  <a16:creationId xmlns:a16="http://schemas.microsoft.com/office/drawing/2014/main" id="{AEBE6BA8-79AC-3ED1-AC74-87E3D5ABCC9C}"/>
                </a:ext>
              </a:extLst>
            </p:cNvPr>
            <p:cNvSpPr/>
            <p:nvPr/>
          </p:nvSpPr>
          <p:spPr>
            <a:xfrm>
              <a:off x="5762467" y="2565173"/>
              <a:ext cx="89918" cy="19598"/>
            </a:xfrm>
            <a:custGeom>
              <a:avLst/>
              <a:gdLst/>
              <a:ahLst/>
              <a:cxnLst/>
              <a:rect l="l" t="t" r="r" b="b"/>
              <a:pathLst>
                <a:path w="3432" h="748" extrusionOk="0">
                  <a:moveTo>
                    <a:pt x="201" y="0"/>
                  </a:moveTo>
                  <a:cubicBezTo>
                    <a:pt x="96" y="0"/>
                    <a:pt x="10" y="87"/>
                    <a:pt x="0" y="202"/>
                  </a:cubicBezTo>
                  <a:lnTo>
                    <a:pt x="0" y="547"/>
                  </a:lnTo>
                  <a:cubicBezTo>
                    <a:pt x="10" y="652"/>
                    <a:pt x="96" y="748"/>
                    <a:pt x="201" y="748"/>
                  </a:cubicBezTo>
                  <a:lnTo>
                    <a:pt x="3432" y="748"/>
                  </a:lnTo>
                  <a:lnTo>
                    <a:pt x="343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6" name="Google Shape;13380;p101">
              <a:extLst>
                <a:ext uri="{FF2B5EF4-FFF2-40B4-BE49-F238E27FC236}">
                  <a16:creationId xmlns:a16="http://schemas.microsoft.com/office/drawing/2014/main" id="{D2A74927-DD47-17EB-A654-9666C348453F}"/>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7" name="Google Shape;13381;p101">
              <a:extLst>
                <a:ext uri="{FF2B5EF4-FFF2-40B4-BE49-F238E27FC236}">
                  <a16:creationId xmlns:a16="http://schemas.microsoft.com/office/drawing/2014/main" id="{ADE801F9-EF29-5ACA-E76D-330B0046A898}"/>
                </a:ext>
              </a:extLst>
            </p:cNvPr>
            <p:cNvSpPr/>
            <p:nvPr/>
          </p:nvSpPr>
          <p:spPr>
            <a:xfrm>
              <a:off x="5835041" y="2565173"/>
              <a:ext cx="17344" cy="19598"/>
            </a:xfrm>
            <a:custGeom>
              <a:avLst/>
              <a:gdLst/>
              <a:ahLst/>
              <a:cxnLst/>
              <a:rect l="l" t="t" r="r" b="b"/>
              <a:pathLst>
                <a:path w="662" h="748" extrusionOk="0">
                  <a:moveTo>
                    <a:pt x="0" y="0"/>
                  </a:moveTo>
                  <a:lnTo>
                    <a:pt x="0" y="748"/>
                  </a:lnTo>
                  <a:lnTo>
                    <a:pt x="662" y="748"/>
                  </a:lnTo>
                  <a:lnTo>
                    <a:pt x="66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8" name="Google Shape;13382;p101">
              <a:extLst>
                <a:ext uri="{FF2B5EF4-FFF2-40B4-BE49-F238E27FC236}">
                  <a16:creationId xmlns:a16="http://schemas.microsoft.com/office/drawing/2014/main" id="{C20BDEDC-9C58-7852-B472-1ECBD0999AAC}"/>
                </a:ext>
              </a:extLst>
            </p:cNvPr>
            <p:cNvSpPr/>
            <p:nvPr/>
          </p:nvSpPr>
          <p:spPr>
            <a:xfrm>
              <a:off x="5894803" y="2686217"/>
              <a:ext cx="97726" cy="91936"/>
            </a:xfrm>
            <a:custGeom>
              <a:avLst/>
              <a:gdLst/>
              <a:ahLst/>
              <a:cxnLst/>
              <a:rect l="l" t="t" r="r" b="b"/>
              <a:pathLst>
                <a:path w="3730" h="3509" extrusionOk="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59" name="Google Shape;13383;p101">
              <a:extLst>
                <a:ext uri="{FF2B5EF4-FFF2-40B4-BE49-F238E27FC236}">
                  <a16:creationId xmlns:a16="http://schemas.microsoft.com/office/drawing/2014/main" id="{645C226E-8006-FF99-3B0F-911BEC346F8C}"/>
                </a:ext>
              </a:extLst>
            </p:cNvPr>
            <p:cNvSpPr/>
            <p:nvPr/>
          </p:nvSpPr>
          <p:spPr>
            <a:xfrm>
              <a:off x="5930959" y="2686217"/>
              <a:ext cx="25152" cy="91700"/>
            </a:xfrm>
            <a:custGeom>
              <a:avLst/>
              <a:gdLst/>
              <a:ahLst/>
              <a:cxnLst/>
              <a:rect l="l" t="t" r="r" b="b"/>
              <a:pathLst>
                <a:path w="960" h="3500" extrusionOk="0">
                  <a:moveTo>
                    <a:pt x="1" y="0"/>
                  </a:moveTo>
                  <a:lnTo>
                    <a:pt x="1" y="3499"/>
                  </a:lnTo>
                  <a:lnTo>
                    <a:pt x="959" y="3499"/>
                  </a:lnTo>
                  <a:lnTo>
                    <a:pt x="959"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0" name="Google Shape;13384;p101">
              <a:extLst>
                <a:ext uri="{FF2B5EF4-FFF2-40B4-BE49-F238E27FC236}">
                  <a16:creationId xmlns:a16="http://schemas.microsoft.com/office/drawing/2014/main" id="{A76C683F-D6B2-13B3-0416-8E01FF10A7B2}"/>
                </a:ext>
              </a:extLst>
            </p:cNvPr>
            <p:cNvSpPr/>
            <p:nvPr/>
          </p:nvSpPr>
          <p:spPr>
            <a:xfrm>
              <a:off x="5770484" y="2584745"/>
              <a:ext cx="81901" cy="193173"/>
            </a:xfrm>
            <a:custGeom>
              <a:avLst/>
              <a:gdLst/>
              <a:ahLst/>
              <a:cxnLst/>
              <a:rect l="l" t="t" r="r" b="b"/>
              <a:pathLst>
                <a:path w="3126" h="7373" extrusionOk="0">
                  <a:moveTo>
                    <a:pt x="1" y="1"/>
                  </a:moveTo>
                  <a:lnTo>
                    <a:pt x="1" y="7372"/>
                  </a:lnTo>
                  <a:lnTo>
                    <a:pt x="3126" y="7372"/>
                  </a:lnTo>
                  <a:lnTo>
                    <a:pt x="3126"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1" name="Google Shape;13385;p101">
              <a:extLst>
                <a:ext uri="{FF2B5EF4-FFF2-40B4-BE49-F238E27FC236}">
                  <a16:creationId xmlns:a16="http://schemas.microsoft.com/office/drawing/2014/main" id="{81C36FDD-6E83-DA30-CA2A-DEF59EF66E1A}"/>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2" name="Google Shape;13386;p101">
              <a:extLst>
                <a:ext uri="{FF2B5EF4-FFF2-40B4-BE49-F238E27FC236}">
                  <a16:creationId xmlns:a16="http://schemas.microsoft.com/office/drawing/2014/main" id="{C56A2F80-9F2B-42AF-AE3A-5F9499681234}"/>
                </a:ext>
              </a:extLst>
            </p:cNvPr>
            <p:cNvSpPr/>
            <p:nvPr/>
          </p:nvSpPr>
          <p:spPr>
            <a:xfrm>
              <a:off x="5835041" y="2584745"/>
              <a:ext cx="17344" cy="193173"/>
            </a:xfrm>
            <a:custGeom>
              <a:avLst/>
              <a:gdLst/>
              <a:ahLst/>
              <a:cxnLst/>
              <a:rect l="l" t="t" r="r" b="b"/>
              <a:pathLst>
                <a:path w="662" h="7373" extrusionOk="0">
                  <a:moveTo>
                    <a:pt x="0" y="1"/>
                  </a:moveTo>
                  <a:lnTo>
                    <a:pt x="0" y="7372"/>
                  </a:lnTo>
                  <a:lnTo>
                    <a:pt x="662" y="7372"/>
                  </a:lnTo>
                  <a:lnTo>
                    <a:pt x="662"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3" name="Google Shape;13387;p101">
              <a:extLst>
                <a:ext uri="{FF2B5EF4-FFF2-40B4-BE49-F238E27FC236}">
                  <a16:creationId xmlns:a16="http://schemas.microsoft.com/office/drawing/2014/main" id="{0637F193-1B73-FDEF-527E-CDB3FB94B6DD}"/>
                </a:ext>
              </a:extLst>
            </p:cNvPr>
            <p:cNvSpPr/>
            <p:nvPr/>
          </p:nvSpPr>
          <p:spPr>
            <a:xfrm>
              <a:off x="6034685" y="2584745"/>
              <a:ext cx="81901" cy="193408"/>
            </a:xfrm>
            <a:custGeom>
              <a:avLst/>
              <a:gdLst/>
              <a:ahLst/>
              <a:cxnLst/>
              <a:rect l="l" t="t" r="r" b="b"/>
              <a:pathLst>
                <a:path w="3126" h="7382" extrusionOk="0">
                  <a:moveTo>
                    <a:pt x="1" y="1"/>
                  </a:moveTo>
                  <a:lnTo>
                    <a:pt x="1" y="7382"/>
                  </a:lnTo>
                  <a:lnTo>
                    <a:pt x="3126" y="7382"/>
                  </a:lnTo>
                  <a:lnTo>
                    <a:pt x="3126"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4" name="Google Shape;13388;p101">
              <a:extLst>
                <a:ext uri="{FF2B5EF4-FFF2-40B4-BE49-F238E27FC236}">
                  <a16:creationId xmlns:a16="http://schemas.microsoft.com/office/drawing/2014/main" id="{51BE1FCA-733E-7B5F-4821-82A77BDC30D7}"/>
                </a:ext>
              </a:extLst>
            </p:cNvPr>
            <p:cNvSpPr/>
            <p:nvPr/>
          </p:nvSpPr>
          <p:spPr>
            <a:xfrm>
              <a:off x="6034685" y="2584745"/>
              <a:ext cx="17371" cy="193173"/>
            </a:xfrm>
            <a:custGeom>
              <a:avLst/>
              <a:gdLst/>
              <a:ahLst/>
              <a:cxnLst/>
              <a:rect l="l" t="t" r="r" b="b"/>
              <a:pathLst>
                <a:path w="663" h="7373" extrusionOk="0">
                  <a:moveTo>
                    <a:pt x="1" y="1"/>
                  </a:moveTo>
                  <a:lnTo>
                    <a:pt x="1" y="7372"/>
                  </a:lnTo>
                  <a:lnTo>
                    <a:pt x="662" y="7372"/>
                  </a:lnTo>
                  <a:lnTo>
                    <a:pt x="662" y="1"/>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5" name="Google Shape;13389;p101">
              <a:extLst>
                <a:ext uri="{FF2B5EF4-FFF2-40B4-BE49-F238E27FC236}">
                  <a16:creationId xmlns:a16="http://schemas.microsoft.com/office/drawing/2014/main" id="{E13C4B23-7D61-9C88-7B60-6682345393AC}"/>
                </a:ext>
              </a:extLst>
            </p:cNvPr>
            <p:cNvSpPr/>
            <p:nvPr/>
          </p:nvSpPr>
          <p:spPr>
            <a:xfrm>
              <a:off x="5872192"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6" name="Google Shape;13390;p101">
              <a:extLst>
                <a:ext uri="{FF2B5EF4-FFF2-40B4-BE49-F238E27FC236}">
                  <a16:creationId xmlns:a16="http://schemas.microsoft.com/office/drawing/2014/main" id="{3733BBE2-38EA-E149-46ED-AAFEE48F4010}"/>
                </a:ext>
              </a:extLst>
            </p:cNvPr>
            <p:cNvSpPr/>
            <p:nvPr/>
          </p:nvSpPr>
          <p:spPr>
            <a:xfrm>
              <a:off x="5928706" y="2567400"/>
              <a:ext cx="29920" cy="58819"/>
            </a:xfrm>
            <a:custGeom>
              <a:avLst/>
              <a:gdLst/>
              <a:ahLst/>
              <a:cxnLst/>
              <a:rect l="l" t="t" r="r" b="b"/>
              <a:pathLst>
                <a:path w="1142" h="2245" extrusionOk="0">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7" name="Google Shape;13391;p101">
              <a:extLst>
                <a:ext uri="{FF2B5EF4-FFF2-40B4-BE49-F238E27FC236}">
                  <a16:creationId xmlns:a16="http://schemas.microsoft.com/office/drawing/2014/main" id="{C548371D-9E08-1071-0799-F89B157E7AA5}"/>
                </a:ext>
              </a:extLst>
            </p:cNvPr>
            <p:cNvSpPr/>
            <p:nvPr/>
          </p:nvSpPr>
          <p:spPr>
            <a:xfrm>
              <a:off x="5984957" y="2567400"/>
              <a:ext cx="29920" cy="58819"/>
            </a:xfrm>
            <a:custGeom>
              <a:avLst/>
              <a:gdLst/>
              <a:ahLst/>
              <a:cxnLst/>
              <a:rect l="l" t="t" r="r" b="b"/>
              <a:pathLst>
                <a:path w="1142" h="2245" extrusionOk="0">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8" name="Google Shape;13392;p101">
              <a:extLst>
                <a:ext uri="{FF2B5EF4-FFF2-40B4-BE49-F238E27FC236}">
                  <a16:creationId xmlns:a16="http://schemas.microsoft.com/office/drawing/2014/main" id="{DEFC516A-662E-FFAF-6902-1988B99549A3}"/>
                </a:ext>
              </a:extLst>
            </p:cNvPr>
            <p:cNvSpPr/>
            <p:nvPr/>
          </p:nvSpPr>
          <p:spPr>
            <a:xfrm>
              <a:off x="5796369" y="2651817"/>
              <a:ext cx="29894" cy="59029"/>
            </a:xfrm>
            <a:custGeom>
              <a:avLst/>
              <a:gdLst/>
              <a:ahLst/>
              <a:cxnLst/>
              <a:rect l="l" t="t" r="r" b="b"/>
              <a:pathLst>
                <a:path w="1141" h="2253" extrusionOk="0">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69" name="Google Shape;13393;p101">
              <a:extLst>
                <a:ext uri="{FF2B5EF4-FFF2-40B4-BE49-F238E27FC236}">
                  <a16:creationId xmlns:a16="http://schemas.microsoft.com/office/drawing/2014/main" id="{ADE1A179-1E81-F29C-01BB-F2D33DFB8F78}"/>
                </a:ext>
              </a:extLst>
            </p:cNvPr>
            <p:cNvSpPr/>
            <p:nvPr/>
          </p:nvSpPr>
          <p:spPr>
            <a:xfrm>
              <a:off x="6060806" y="2651817"/>
              <a:ext cx="29658" cy="59029"/>
            </a:xfrm>
            <a:custGeom>
              <a:avLst/>
              <a:gdLst/>
              <a:ahLst/>
              <a:cxnLst/>
              <a:rect l="l" t="t" r="r" b="b"/>
              <a:pathLst>
                <a:path w="1132" h="2253" extrusionOk="0">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0" name="Google Shape;13394;p101">
              <a:extLst>
                <a:ext uri="{FF2B5EF4-FFF2-40B4-BE49-F238E27FC236}">
                  <a16:creationId xmlns:a16="http://schemas.microsoft.com/office/drawing/2014/main" id="{096398F3-FB80-E586-A978-0E1EDB161C3E}"/>
                </a:ext>
              </a:extLst>
            </p:cNvPr>
            <p:cNvSpPr/>
            <p:nvPr/>
          </p:nvSpPr>
          <p:spPr>
            <a:xfrm>
              <a:off x="6034685" y="2565173"/>
              <a:ext cx="89945" cy="19860"/>
            </a:xfrm>
            <a:custGeom>
              <a:avLst/>
              <a:gdLst/>
              <a:ahLst/>
              <a:cxnLst/>
              <a:rect l="l" t="t" r="r" b="b"/>
              <a:pathLst>
                <a:path w="3433" h="758" extrusionOk="0">
                  <a:moveTo>
                    <a:pt x="1" y="0"/>
                  </a:moveTo>
                  <a:lnTo>
                    <a:pt x="1" y="758"/>
                  </a:lnTo>
                  <a:lnTo>
                    <a:pt x="3221" y="758"/>
                  </a:lnTo>
                  <a:cubicBezTo>
                    <a:pt x="3336" y="758"/>
                    <a:pt x="3432" y="662"/>
                    <a:pt x="3432" y="547"/>
                  </a:cubicBezTo>
                  <a:lnTo>
                    <a:pt x="3432" y="211"/>
                  </a:lnTo>
                  <a:cubicBezTo>
                    <a:pt x="3432" y="96"/>
                    <a:pt x="3336" y="0"/>
                    <a:pt x="3221" y="0"/>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1" name="Google Shape;13395;p101">
              <a:extLst>
                <a:ext uri="{FF2B5EF4-FFF2-40B4-BE49-F238E27FC236}">
                  <a16:creationId xmlns:a16="http://schemas.microsoft.com/office/drawing/2014/main" id="{C5B663CF-279E-86A5-707E-A5CD17E35440}"/>
                </a:ext>
              </a:extLst>
            </p:cNvPr>
            <p:cNvSpPr/>
            <p:nvPr/>
          </p:nvSpPr>
          <p:spPr>
            <a:xfrm>
              <a:off x="6034685" y="2565173"/>
              <a:ext cx="17371" cy="19598"/>
            </a:xfrm>
            <a:custGeom>
              <a:avLst/>
              <a:gdLst/>
              <a:ahLst/>
              <a:cxnLst/>
              <a:rect l="l" t="t" r="r" b="b"/>
              <a:pathLst>
                <a:path w="663" h="748" extrusionOk="0">
                  <a:moveTo>
                    <a:pt x="1" y="0"/>
                  </a:moveTo>
                  <a:lnTo>
                    <a:pt x="1" y="748"/>
                  </a:lnTo>
                  <a:lnTo>
                    <a:pt x="662" y="748"/>
                  </a:lnTo>
                  <a:lnTo>
                    <a:pt x="662" y="0"/>
                  </a:ln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2" name="Google Shape;13396;p101">
              <a:extLst>
                <a:ext uri="{FF2B5EF4-FFF2-40B4-BE49-F238E27FC236}">
                  <a16:creationId xmlns:a16="http://schemas.microsoft.com/office/drawing/2014/main" id="{6DDBB01A-318C-845B-C51C-FE4DD1E1398B}"/>
                </a:ext>
              </a:extLst>
            </p:cNvPr>
            <p:cNvSpPr/>
            <p:nvPr/>
          </p:nvSpPr>
          <p:spPr>
            <a:xfrm>
              <a:off x="5892550" y="2436584"/>
              <a:ext cx="101735" cy="72364"/>
            </a:xfrm>
            <a:custGeom>
              <a:avLst/>
              <a:gdLst/>
              <a:ahLst/>
              <a:cxnLst/>
              <a:rect l="l" t="t" r="r" b="b"/>
              <a:pathLst>
                <a:path w="3883" h="2762" extrusionOk="0">
                  <a:moveTo>
                    <a:pt x="451" y="1"/>
                  </a:moveTo>
                  <a:cubicBezTo>
                    <a:pt x="202" y="1"/>
                    <a:pt x="0" y="202"/>
                    <a:pt x="0" y="451"/>
                  </a:cubicBezTo>
                  <a:lnTo>
                    <a:pt x="0" y="2761"/>
                  </a:lnTo>
                  <a:lnTo>
                    <a:pt x="3882" y="2761"/>
                  </a:lnTo>
                  <a:lnTo>
                    <a:pt x="3882" y="451"/>
                  </a:lnTo>
                  <a:cubicBezTo>
                    <a:pt x="3882" y="202"/>
                    <a:pt x="3681" y="1"/>
                    <a:pt x="3432"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3" name="Google Shape;13397;p101">
              <a:extLst>
                <a:ext uri="{FF2B5EF4-FFF2-40B4-BE49-F238E27FC236}">
                  <a16:creationId xmlns:a16="http://schemas.microsoft.com/office/drawing/2014/main" id="{4B8350E3-83FC-37C1-06A5-01C6A6353473}"/>
                </a:ext>
              </a:extLst>
            </p:cNvPr>
            <p:cNvSpPr/>
            <p:nvPr/>
          </p:nvSpPr>
          <p:spPr>
            <a:xfrm>
              <a:off x="5976416" y="2436584"/>
              <a:ext cx="18130" cy="72364"/>
            </a:xfrm>
            <a:custGeom>
              <a:avLst/>
              <a:gdLst/>
              <a:ahLst/>
              <a:cxnLst/>
              <a:rect l="l" t="t" r="r" b="b"/>
              <a:pathLst>
                <a:path w="692" h="2762" extrusionOk="0">
                  <a:moveTo>
                    <a:pt x="1" y="1"/>
                  </a:moveTo>
                  <a:lnTo>
                    <a:pt x="1" y="2761"/>
                  </a:lnTo>
                  <a:lnTo>
                    <a:pt x="691" y="2761"/>
                  </a:lnTo>
                  <a:lnTo>
                    <a:pt x="691" y="451"/>
                  </a:lnTo>
                  <a:cubicBezTo>
                    <a:pt x="691" y="202"/>
                    <a:pt x="490" y="1"/>
                    <a:pt x="241" y="1"/>
                  </a:cubicBezTo>
                  <a:close/>
                </a:path>
              </a:pathLst>
            </a:custGeom>
            <a:grp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grpSp>
      <p:sp>
        <p:nvSpPr>
          <p:cNvPr id="74" name="Organigramme : Connecteur 73">
            <a:extLst>
              <a:ext uri="{FF2B5EF4-FFF2-40B4-BE49-F238E27FC236}">
                <a16:creationId xmlns:a16="http://schemas.microsoft.com/office/drawing/2014/main" id="{C9E972D2-ED7F-57F2-FCB3-10943E2D557B}"/>
              </a:ext>
            </a:extLst>
          </p:cNvPr>
          <p:cNvSpPr/>
          <p:nvPr/>
        </p:nvSpPr>
        <p:spPr>
          <a:xfrm>
            <a:off x="928306" y="3576039"/>
            <a:ext cx="1278193" cy="101383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ZoneTexte 74">
            <a:extLst>
              <a:ext uri="{FF2B5EF4-FFF2-40B4-BE49-F238E27FC236}">
                <a16:creationId xmlns:a16="http://schemas.microsoft.com/office/drawing/2014/main" id="{CFA23C95-8C40-06BE-B9AF-352909E96E26}"/>
              </a:ext>
            </a:extLst>
          </p:cNvPr>
          <p:cNvSpPr txBox="1"/>
          <p:nvPr/>
        </p:nvSpPr>
        <p:spPr>
          <a:xfrm>
            <a:off x="565046" y="4750734"/>
            <a:ext cx="2170276" cy="800219"/>
          </a:xfrm>
          <a:prstGeom prst="rect">
            <a:avLst/>
          </a:prstGeom>
          <a:noFill/>
        </p:spPr>
        <p:txBody>
          <a:bodyPr wrap="square" rtlCol="0">
            <a:spAutoFit/>
          </a:bodyPr>
          <a:lstStyle/>
          <a:p>
            <a:pPr algn="ctr"/>
            <a:r>
              <a:rPr lang="fr-FR" b="1" dirty="0">
                <a:solidFill>
                  <a:srgbClr val="1FB4D1"/>
                </a:solidFill>
                <a:latin typeface="Raleway" pitchFamily="2" charset="77"/>
              </a:rPr>
              <a:t>175</a:t>
            </a:r>
            <a:r>
              <a:rPr lang="fr-FR" sz="1400" dirty="0">
                <a:latin typeface="Raleway" pitchFamily="2" charset="77"/>
              </a:rPr>
              <a:t> </a:t>
            </a:r>
          </a:p>
          <a:p>
            <a:pPr algn="ctr"/>
            <a:r>
              <a:rPr lang="fr-FR" sz="1400" dirty="0">
                <a:latin typeface="Raleway" pitchFamily="2" charset="77"/>
              </a:rPr>
              <a:t>contrôles réalisés depuis 2017</a:t>
            </a:r>
          </a:p>
        </p:txBody>
      </p:sp>
      <p:grpSp>
        <p:nvGrpSpPr>
          <p:cNvPr id="82" name="Groupe 81">
            <a:extLst>
              <a:ext uri="{FF2B5EF4-FFF2-40B4-BE49-F238E27FC236}">
                <a16:creationId xmlns:a16="http://schemas.microsoft.com/office/drawing/2014/main" id="{03DE9A0C-C90F-E657-489E-4E2450ACC20F}"/>
              </a:ext>
            </a:extLst>
          </p:cNvPr>
          <p:cNvGrpSpPr/>
          <p:nvPr/>
        </p:nvGrpSpPr>
        <p:grpSpPr>
          <a:xfrm>
            <a:off x="3569113" y="1641985"/>
            <a:ext cx="646344" cy="4124411"/>
            <a:chOff x="3569110" y="1641986"/>
            <a:chExt cx="482234" cy="3609384"/>
          </a:xfrm>
        </p:grpSpPr>
        <p:sp>
          <p:nvSpPr>
            <p:cNvPr id="76" name="Organigramme : Connecteur 75">
              <a:extLst>
                <a:ext uri="{FF2B5EF4-FFF2-40B4-BE49-F238E27FC236}">
                  <a16:creationId xmlns:a16="http://schemas.microsoft.com/office/drawing/2014/main" id="{D1ED2062-AC21-78F3-6DB0-4268B18B566E}"/>
                </a:ext>
              </a:extLst>
            </p:cNvPr>
            <p:cNvSpPr/>
            <p:nvPr/>
          </p:nvSpPr>
          <p:spPr>
            <a:xfrm>
              <a:off x="3569110" y="1641986"/>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Organigramme : Connecteur 76">
              <a:extLst>
                <a:ext uri="{FF2B5EF4-FFF2-40B4-BE49-F238E27FC236}">
                  <a16:creationId xmlns:a16="http://schemas.microsoft.com/office/drawing/2014/main" id="{D287721B-3A1B-3441-4D43-E0DDED9B4486}"/>
                </a:ext>
              </a:extLst>
            </p:cNvPr>
            <p:cNvSpPr/>
            <p:nvPr/>
          </p:nvSpPr>
          <p:spPr>
            <a:xfrm>
              <a:off x="3569110" y="2272423"/>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Organigramme : Connecteur 77">
              <a:extLst>
                <a:ext uri="{FF2B5EF4-FFF2-40B4-BE49-F238E27FC236}">
                  <a16:creationId xmlns:a16="http://schemas.microsoft.com/office/drawing/2014/main" id="{5FE77087-B022-D91C-B301-D668DC7ED386}"/>
                </a:ext>
              </a:extLst>
            </p:cNvPr>
            <p:cNvSpPr/>
            <p:nvPr/>
          </p:nvSpPr>
          <p:spPr>
            <a:xfrm>
              <a:off x="3581401" y="2902860"/>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Organigramme : Connecteur 78">
              <a:extLst>
                <a:ext uri="{FF2B5EF4-FFF2-40B4-BE49-F238E27FC236}">
                  <a16:creationId xmlns:a16="http://schemas.microsoft.com/office/drawing/2014/main" id="{01B0C15B-FA23-C1F7-78FA-0F52DCD5B33C}"/>
                </a:ext>
              </a:extLst>
            </p:cNvPr>
            <p:cNvSpPr/>
            <p:nvPr/>
          </p:nvSpPr>
          <p:spPr>
            <a:xfrm>
              <a:off x="3581401" y="4794170"/>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Organigramme : Connecteur 79">
              <a:extLst>
                <a:ext uri="{FF2B5EF4-FFF2-40B4-BE49-F238E27FC236}">
                  <a16:creationId xmlns:a16="http://schemas.microsoft.com/office/drawing/2014/main" id="{BA2565D7-95D4-767B-7007-961C34511550}"/>
                </a:ext>
              </a:extLst>
            </p:cNvPr>
            <p:cNvSpPr/>
            <p:nvPr/>
          </p:nvSpPr>
          <p:spPr>
            <a:xfrm>
              <a:off x="3594144" y="4163733"/>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Organigramme : Connecteur 80">
              <a:extLst>
                <a:ext uri="{FF2B5EF4-FFF2-40B4-BE49-F238E27FC236}">
                  <a16:creationId xmlns:a16="http://schemas.microsoft.com/office/drawing/2014/main" id="{626B45C8-F7FC-353A-D98C-E66DF774FD1E}"/>
                </a:ext>
              </a:extLst>
            </p:cNvPr>
            <p:cNvSpPr/>
            <p:nvPr/>
          </p:nvSpPr>
          <p:spPr>
            <a:xfrm>
              <a:off x="3581401" y="3533297"/>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91" name="Groupe 90">
            <a:extLst>
              <a:ext uri="{FF2B5EF4-FFF2-40B4-BE49-F238E27FC236}">
                <a16:creationId xmlns:a16="http://schemas.microsoft.com/office/drawing/2014/main" id="{2F8188E5-EFBA-F1C4-7631-7628C52F3BCA}"/>
              </a:ext>
            </a:extLst>
          </p:cNvPr>
          <p:cNvGrpSpPr/>
          <p:nvPr/>
        </p:nvGrpSpPr>
        <p:grpSpPr>
          <a:xfrm>
            <a:off x="4198374" y="1641985"/>
            <a:ext cx="7718479" cy="4195096"/>
            <a:chOff x="4198374" y="1533872"/>
            <a:chExt cx="7718479" cy="4195096"/>
          </a:xfrm>
        </p:grpSpPr>
        <p:sp>
          <p:nvSpPr>
            <p:cNvPr id="83" name="ZoneTexte 82">
              <a:extLst>
                <a:ext uri="{FF2B5EF4-FFF2-40B4-BE49-F238E27FC236}">
                  <a16:creationId xmlns:a16="http://schemas.microsoft.com/office/drawing/2014/main" id="{A6705490-A40C-38FF-2C4B-6BF617352CE1}"/>
                </a:ext>
              </a:extLst>
            </p:cNvPr>
            <p:cNvSpPr txBox="1"/>
            <p:nvPr/>
          </p:nvSpPr>
          <p:spPr>
            <a:xfrm>
              <a:off x="4198374" y="1533872"/>
              <a:ext cx="7674062" cy="738664"/>
            </a:xfrm>
            <a:prstGeom prst="rect">
              <a:avLst/>
            </a:prstGeom>
            <a:noFill/>
          </p:spPr>
          <p:txBody>
            <a:bodyPr wrap="square" rtlCol="0">
              <a:spAutoFit/>
            </a:bodyPr>
            <a:lstStyle/>
            <a:p>
              <a:r>
                <a:rPr lang="fr-FR" sz="1400" b="1" dirty="0">
                  <a:latin typeface="Raleway" pitchFamily="2" charset="77"/>
                </a:rPr>
                <a:t>Organisation des Rendez-vous de l’AFA sur la maturité des dispositifs anticorruption des entreprises </a:t>
              </a:r>
              <a:r>
                <a:rPr lang="fr-FR" sz="1400" dirty="0">
                  <a:latin typeface="Raleway" pitchFamily="2" charset="77"/>
                </a:rPr>
                <a:t>permettant de dresser un bilan de ses contrôles en mettant l’accent sur les principaux enseignements tirés. </a:t>
              </a:r>
            </a:p>
          </p:txBody>
        </p:sp>
        <p:sp>
          <p:nvSpPr>
            <p:cNvPr id="84" name="ZoneTexte 83">
              <a:extLst>
                <a:ext uri="{FF2B5EF4-FFF2-40B4-BE49-F238E27FC236}">
                  <a16:creationId xmlns:a16="http://schemas.microsoft.com/office/drawing/2014/main" id="{33EF6F25-C4F7-3E33-B304-A5299114D218}"/>
                </a:ext>
              </a:extLst>
            </p:cNvPr>
            <p:cNvSpPr txBox="1"/>
            <p:nvPr/>
          </p:nvSpPr>
          <p:spPr>
            <a:xfrm>
              <a:off x="4242791" y="2356594"/>
              <a:ext cx="7674062" cy="523220"/>
            </a:xfrm>
            <a:prstGeom prst="rect">
              <a:avLst/>
            </a:prstGeom>
            <a:noFill/>
          </p:spPr>
          <p:txBody>
            <a:bodyPr wrap="square" rtlCol="0">
              <a:spAutoFit/>
            </a:bodyPr>
            <a:lstStyle/>
            <a:p>
              <a:r>
                <a:rPr lang="fr-FR" sz="1400" b="1" dirty="0">
                  <a:latin typeface="Raleway" pitchFamily="2" charset="77"/>
                </a:rPr>
                <a:t>Publication d’un retour d’expérience des contrôles réalisés au titre de l’article 17 de la loi Sapin II</a:t>
              </a:r>
              <a:r>
                <a:rPr lang="fr-FR" sz="1400" dirty="0">
                  <a:latin typeface="Raleway" pitchFamily="2" charset="77"/>
                </a:rPr>
                <a:t>. </a:t>
              </a:r>
            </a:p>
          </p:txBody>
        </p:sp>
        <p:sp>
          <p:nvSpPr>
            <p:cNvPr id="85" name="ZoneTexte 84">
              <a:extLst>
                <a:ext uri="{FF2B5EF4-FFF2-40B4-BE49-F238E27FC236}">
                  <a16:creationId xmlns:a16="http://schemas.microsoft.com/office/drawing/2014/main" id="{2667AF51-973A-5276-386E-076F55ECB795}"/>
                </a:ext>
              </a:extLst>
            </p:cNvPr>
            <p:cNvSpPr txBox="1"/>
            <p:nvPr/>
          </p:nvSpPr>
          <p:spPr>
            <a:xfrm>
              <a:off x="4242791" y="2908117"/>
              <a:ext cx="7674062" cy="1169551"/>
            </a:xfrm>
            <a:prstGeom prst="rect">
              <a:avLst/>
            </a:prstGeom>
            <a:noFill/>
          </p:spPr>
          <p:txBody>
            <a:bodyPr wrap="square" rtlCol="0">
              <a:spAutoFit/>
            </a:bodyPr>
            <a:lstStyle/>
            <a:p>
              <a:r>
                <a:rPr lang="fr-FR" sz="1400" b="1" dirty="0">
                  <a:latin typeface="Raleway" pitchFamily="2" charset="77"/>
                </a:rPr>
                <a:t>Renforcement de l’accompagnement sur l’évaluation des tiers </a:t>
              </a:r>
              <a:r>
                <a:rPr lang="fr-FR" sz="1400" dirty="0">
                  <a:latin typeface="Raleway" pitchFamily="2" charset="77"/>
                </a:rPr>
                <a:t>grâce à un projet de publication de fiches pratiques soumises à consultation publique qui donnera lieu à une publication après prise en compte des commentaires. La publication est prévue au premier semestre 2026.</a:t>
              </a:r>
            </a:p>
            <a:p>
              <a:endParaRPr lang="fr-FR" sz="1400" dirty="0">
                <a:latin typeface="Raleway" pitchFamily="2" charset="77"/>
              </a:endParaRPr>
            </a:p>
          </p:txBody>
        </p:sp>
        <p:sp>
          <p:nvSpPr>
            <p:cNvPr id="87" name="ZoneTexte 86">
              <a:extLst>
                <a:ext uri="{FF2B5EF4-FFF2-40B4-BE49-F238E27FC236}">
                  <a16:creationId xmlns:a16="http://schemas.microsoft.com/office/drawing/2014/main" id="{F356FB13-1E1E-B8CB-337F-B02A696D0FBC}"/>
                </a:ext>
              </a:extLst>
            </p:cNvPr>
            <p:cNvSpPr txBox="1"/>
            <p:nvPr/>
          </p:nvSpPr>
          <p:spPr>
            <a:xfrm>
              <a:off x="4242791" y="3842349"/>
              <a:ext cx="7674062" cy="738664"/>
            </a:xfrm>
            <a:prstGeom prst="rect">
              <a:avLst/>
            </a:prstGeom>
            <a:noFill/>
          </p:spPr>
          <p:txBody>
            <a:bodyPr wrap="square" rtlCol="0">
              <a:spAutoFit/>
            </a:bodyPr>
            <a:lstStyle/>
            <a:p>
              <a:r>
                <a:rPr lang="fr-FR" sz="1400" b="1" dirty="0">
                  <a:latin typeface="Raleway" pitchFamily="2" charset="77"/>
                </a:rPr>
                <a:t>Développement d’actions auprès des PME </a:t>
              </a:r>
              <a:r>
                <a:rPr lang="fr-FR" sz="1400" dirty="0">
                  <a:latin typeface="Raleway" pitchFamily="2" charset="77"/>
                </a:rPr>
                <a:t>notamment l’organisation de quatre webinaires afin d’aider les PME à prendre conscience des risques de corruption auxquels elles sont exposées et mettre en place les actions nécessaires afin d’y remédier.  </a:t>
              </a:r>
            </a:p>
          </p:txBody>
        </p:sp>
        <p:sp>
          <p:nvSpPr>
            <p:cNvPr id="88" name="ZoneTexte 87">
              <a:extLst>
                <a:ext uri="{FF2B5EF4-FFF2-40B4-BE49-F238E27FC236}">
                  <a16:creationId xmlns:a16="http://schemas.microsoft.com/office/drawing/2014/main" id="{927DC024-37CC-CE06-519A-DC55BA338142}"/>
                </a:ext>
              </a:extLst>
            </p:cNvPr>
            <p:cNvSpPr txBox="1"/>
            <p:nvPr/>
          </p:nvSpPr>
          <p:spPr>
            <a:xfrm>
              <a:off x="4242791" y="4602087"/>
              <a:ext cx="7674062" cy="523220"/>
            </a:xfrm>
            <a:prstGeom prst="rect">
              <a:avLst/>
            </a:prstGeom>
            <a:noFill/>
          </p:spPr>
          <p:txBody>
            <a:bodyPr wrap="square" rtlCol="0">
              <a:spAutoFit/>
            </a:bodyPr>
            <a:lstStyle/>
            <a:p>
              <a:r>
                <a:rPr lang="fr-FR" sz="1400" b="1" dirty="0">
                  <a:latin typeface="Raleway" pitchFamily="2" charset="77"/>
                </a:rPr>
                <a:t>Réalisation de 190 actions de sensibilisation et de formation auprès d’universités, d’entreprises ou d’acteurs publics. </a:t>
              </a:r>
            </a:p>
          </p:txBody>
        </p:sp>
        <p:sp>
          <p:nvSpPr>
            <p:cNvPr id="90" name="ZoneTexte 89">
              <a:extLst>
                <a:ext uri="{FF2B5EF4-FFF2-40B4-BE49-F238E27FC236}">
                  <a16:creationId xmlns:a16="http://schemas.microsoft.com/office/drawing/2014/main" id="{F29B8BEE-E7E5-BAE1-6B8B-219A2E79B247}"/>
                </a:ext>
              </a:extLst>
            </p:cNvPr>
            <p:cNvSpPr txBox="1"/>
            <p:nvPr/>
          </p:nvSpPr>
          <p:spPr>
            <a:xfrm>
              <a:off x="4242791" y="5205748"/>
              <a:ext cx="7674062" cy="523220"/>
            </a:xfrm>
            <a:prstGeom prst="rect">
              <a:avLst/>
            </a:prstGeom>
            <a:noFill/>
          </p:spPr>
          <p:txBody>
            <a:bodyPr wrap="square" rtlCol="0">
              <a:spAutoFit/>
            </a:bodyPr>
            <a:lstStyle/>
            <a:p>
              <a:r>
                <a:rPr lang="fr-FR" sz="1400" b="1" dirty="0">
                  <a:latin typeface="Raleway" pitchFamily="2" charset="77"/>
                </a:rPr>
                <a:t>Poursuite des suivis </a:t>
              </a:r>
              <a:r>
                <a:rPr lang="fr-FR" sz="1400" dirty="0">
                  <a:latin typeface="Raleway" pitchFamily="2" charset="77"/>
                </a:rPr>
                <a:t>des programmes de mise en conformité dans le cadre des CJIP avec un pôle dédié et renforcé. </a:t>
              </a:r>
            </a:p>
          </p:txBody>
        </p:sp>
      </p:grpSp>
      <p:grpSp>
        <p:nvGrpSpPr>
          <p:cNvPr id="195" name="Google Shape;14966;p102">
            <a:extLst>
              <a:ext uri="{FF2B5EF4-FFF2-40B4-BE49-F238E27FC236}">
                <a16:creationId xmlns:a16="http://schemas.microsoft.com/office/drawing/2014/main" id="{4EEB4D8D-539B-6EC7-964B-891D5ACD654B}"/>
              </a:ext>
            </a:extLst>
          </p:cNvPr>
          <p:cNvGrpSpPr/>
          <p:nvPr/>
        </p:nvGrpSpPr>
        <p:grpSpPr>
          <a:xfrm>
            <a:off x="3716044" y="1743595"/>
            <a:ext cx="318928" cy="319217"/>
            <a:chOff x="3111775" y="1993516"/>
            <a:chExt cx="318928" cy="319217"/>
          </a:xfrm>
        </p:grpSpPr>
        <p:sp>
          <p:nvSpPr>
            <p:cNvPr id="196" name="Google Shape;14967;p102">
              <a:extLst>
                <a:ext uri="{FF2B5EF4-FFF2-40B4-BE49-F238E27FC236}">
                  <a16:creationId xmlns:a16="http://schemas.microsoft.com/office/drawing/2014/main" id="{55A17D96-6D8A-097A-40D2-D39386261A6C}"/>
                </a:ext>
              </a:extLst>
            </p:cNvPr>
            <p:cNvSpPr/>
            <p:nvPr/>
          </p:nvSpPr>
          <p:spPr>
            <a:xfrm>
              <a:off x="3204263" y="2013894"/>
              <a:ext cx="154067" cy="140964"/>
            </a:xfrm>
            <a:custGeom>
              <a:avLst/>
              <a:gdLst/>
              <a:ahLst/>
              <a:cxnLst/>
              <a:rect l="l" t="t" r="r" b="b"/>
              <a:pathLst>
                <a:path w="5867" h="5368" extrusionOk="0">
                  <a:moveTo>
                    <a:pt x="584" y="0"/>
                  </a:moveTo>
                  <a:cubicBezTo>
                    <a:pt x="268" y="0"/>
                    <a:pt x="0" y="268"/>
                    <a:pt x="0" y="594"/>
                  </a:cubicBezTo>
                  <a:lnTo>
                    <a:pt x="0" y="3713"/>
                  </a:lnTo>
                  <a:cubicBezTo>
                    <a:pt x="0" y="4039"/>
                    <a:pt x="268" y="4307"/>
                    <a:pt x="584" y="4307"/>
                  </a:cubicBezTo>
                  <a:lnTo>
                    <a:pt x="2153" y="4307"/>
                  </a:lnTo>
                  <a:lnTo>
                    <a:pt x="3723" y="5350"/>
                  </a:lnTo>
                  <a:cubicBezTo>
                    <a:pt x="3740" y="5362"/>
                    <a:pt x="3758" y="5367"/>
                    <a:pt x="3777" y="5367"/>
                  </a:cubicBezTo>
                  <a:cubicBezTo>
                    <a:pt x="3831" y="5367"/>
                    <a:pt x="3883" y="5319"/>
                    <a:pt x="3876" y="5254"/>
                  </a:cubicBezTo>
                  <a:lnTo>
                    <a:pt x="3713" y="4307"/>
                  </a:lnTo>
                  <a:lnTo>
                    <a:pt x="5283" y="4307"/>
                  </a:lnTo>
                  <a:cubicBezTo>
                    <a:pt x="5599" y="4307"/>
                    <a:pt x="5867" y="4039"/>
                    <a:pt x="5867" y="3713"/>
                  </a:cubicBezTo>
                  <a:lnTo>
                    <a:pt x="5867" y="594"/>
                  </a:lnTo>
                  <a:cubicBezTo>
                    <a:pt x="5867" y="268"/>
                    <a:pt x="5608" y="0"/>
                    <a:pt x="5283"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4968;p102">
              <a:extLst>
                <a:ext uri="{FF2B5EF4-FFF2-40B4-BE49-F238E27FC236}">
                  <a16:creationId xmlns:a16="http://schemas.microsoft.com/office/drawing/2014/main" id="{0E072F7B-E5E0-4022-B137-DA50608F4B99}"/>
                </a:ext>
              </a:extLst>
            </p:cNvPr>
            <p:cNvSpPr/>
            <p:nvPr/>
          </p:nvSpPr>
          <p:spPr>
            <a:xfrm>
              <a:off x="3204263" y="2013894"/>
              <a:ext cx="143773" cy="102808"/>
            </a:xfrm>
            <a:custGeom>
              <a:avLst/>
              <a:gdLst/>
              <a:ahLst/>
              <a:cxnLst/>
              <a:rect l="l" t="t" r="r" b="b"/>
              <a:pathLst>
                <a:path w="5475" h="3915" extrusionOk="0">
                  <a:moveTo>
                    <a:pt x="584" y="0"/>
                  </a:moveTo>
                  <a:cubicBezTo>
                    <a:pt x="259" y="0"/>
                    <a:pt x="0" y="268"/>
                    <a:pt x="0" y="594"/>
                  </a:cubicBezTo>
                  <a:lnTo>
                    <a:pt x="0" y="3723"/>
                  </a:lnTo>
                  <a:cubicBezTo>
                    <a:pt x="0" y="3780"/>
                    <a:pt x="10" y="3847"/>
                    <a:pt x="38" y="3914"/>
                  </a:cubicBezTo>
                  <a:lnTo>
                    <a:pt x="4498" y="3914"/>
                  </a:lnTo>
                  <a:cubicBezTo>
                    <a:pt x="5034" y="3914"/>
                    <a:pt x="5474" y="3474"/>
                    <a:pt x="5474" y="2938"/>
                  </a:cubicBezTo>
                  <a:lnTo>
                    <a:pt x="5474" y="38"/>
                  </a:lnTo>
                  <a:cubicBezTo>
                    <a:pt x="5417" y="19"/>
                    <a:pt x="5350" y="0"/>
                    <a:pt x="5283"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4969;p102">
              <a:extLst>
                <a:ext uri="{FF2B5EF4-FFF2-40B4-BE49-F238E27FC236}">
                  <a16:creationId xmlns:a16="http://schemas.microsoft.com/office/drawing/2014/main" id="{83606587-7388-5B95-8000-6B82E17A3B5E}"/>
                </a:ext>
              </a:extLst>
            </p:cNvPr>
            <p:cNvSpPr/>
            <p:nvPr/>
          </p:nvSpPr>
          <p:spPr>
            <a:xfrm>
              <a:off x="3112773" y="2137788"/>
              <a:ext cx="112865" cy="113102"/>
            </a:xfrm>
            <a:custGeom>
              <a:avLst/>
              <a:gdLst/>
              <a:ahLst/>
              <a:cxnLst/>
              <a:rect l="l" t="t" r="r" b="b"/>
              <a:pathLst>
                <a:path w="4298" h="4307" extrusionOk="0">
                  <a:moveTo>
                    <a:pt x="2144" y="0"/>
                  </a:moveTo>
                  <a:cubicBezTo>
                    <a:pt x="1206" y="0"/>
                    <a:pt x="508" y="756"/>
                    <a:pt x="441" y="1675"/>
                  </a:cubicBezTo>
                  <a:cubicBezTo>
                    <a:pt x="383" y="2345"/>
                    <a:pt x="249" y="2996"/>
                    <a:pt x="39" y="3637"/>
                  </a:cubicBezTo>
                  <a:cubicBezTo>
                    <a:pt x="1" y="3752"/>
                    <a:pt x="48" y="3886"/>
                    <a:pt x="163" y="3934"/>
                  </a:cubicBezTo>
                  <a:cubicBezTo>
                    <a:pt x="556" y="4116"/>
                    <a:pt x="986" y="4240"/>
                    <a:pt x="1417" y="4307"/>
                  </a:cubicBezTo>
                  <a:lnTo>
                    <a:pt x="2872" y="4307"/>
                  </a:lnTo>
                  <a:cubicBezTo>
                    <a:pt x="3302" y="4240"/>
                    <a:pt x="3723" y="4125"/>
                    <a:pt x="4116" y="3943"/>
                  </a:cubicBezTo>
                  <a:cubicBezTo>
                    <a:pt x="4240" y="3895"/>
                    <a:pt x="4298" y="3752"/>
                    <a:pt x="4240" y="3637"/>
                  </a:cubicBezTo>
                  <a:cubicBezTo>
                    <a:pt x="4039" y="2996"/>
                    <a:pt x="3905" y="2345"/>
                    <a:pt x="3848" y="1675"/>
                  </a:cubicBezTo>
                  <a:cubicBezTo>
                    <a:pt x="3781" y="756"/>
                    <a:pt x="3082" y="0"/>
                    <a:pt x="214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4970;p102">
              <a:extLst>
                <a:ext uri="{FF2B5EF4-FFF2-40B4-BE49-F238E27FC236}">
                  <a16:creationId xmlns:a16="http://schemas.microsoft.com/office/drawing/2014/main" id="{79D8C9CA-8DF6-0DB4-6C32-22F4B66DCB75}"/>
                </a:ext>
              </a:extLst>
            </p:cNvPr>
            <p:cNvSpPr/>
            <p:nvPr/>
          </p:nvSpPr>
          <p:spPr>
            <a:xfrm>
              <a:off x="3143182" y="2138025"/>
              <a:ext cx="82220" cy="112865"/>
            </a:xfrm>
            <a:custGeom>
              <a:avLst/>
              <a:gdLst/>
              <a:ahLst/>
              <a:cxnLst/>
              <a:rect l="l" t="t" r="r" b="b"/>
              <a:pathLst>
                <a:path w="3131" h="4298" extrusionOk="0">
                  <a:moveTo>
                    <a:pt x="977" y="1"/>
                  </a:moveTo>
                  <a:cubicBezTo>
                    <a:pt x="259" y="1"/>
                    <a:pt x="1" y="987"/>
                    <a:pt x="613" y="1350"/>
                  </a:cubicBezTo>
                  <a:cubicBezTo>
                    <a:pt x="632" y="1360"/>
                    <a:pt x="651" y="1379"/>
                    <a:pt x="680" y="1389"/>
                  </a:cubicBezTo>
                  <a:lnTo>
                    <a:pt x="1226" y="4298"/>
                  </a:lnTo>
                  <a:lnTo>
                    <a:pt x="1714" y="4298"/>
                  </a:lnTo>
                  <a:cubicBezTo>
                    <a:pt x="2144" y="4231"/>
                    <a:pt x="2565" y="4116"/>
                    <a:pt x="2958" y="3934"/>
                  </a:cubicBezTo>
                  <a:cubicBezTo>
                    <a:pt x="3073" y="3877"/>
                    <a:pt x="3130" y="3743"/>
                    <a:pt x="3082" y="3628"/>
                  </a:cubicBezTo>
                  <a:cubicBezTo>
                    <a:pt x="2872" y="2996"/>
                    <a:pt x="2738" y="2336"/>
                    <a:pt x="2680" y="1676"/>
                  </a:cubicBezTo>
                  <a:cubicBezTo>
                    <a:pt x="2613" y="757"/>
                    <a:pt x="1924" y="1"/>
                    <a:pt x="97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4971;p102">
              <a:extLst>
                <a:ext uri="{FF2B5EF4-FFF2-40B4-BE49-F238E27FC236}">
                  <a16:creationId xmlns:a16="http://schemas.microsoft.com/office/drawing/2014/main" id="{DA00C940-2990-700D-65AE-64DFF2486F8C}"/>
                </a:ext>
              </a:extLst>
            </p:cNvPr>
            <p:cNvSpPr/>
            <p:nvPr/>
          </p:nvSpPr>
          <p:spPr>
            <a:xfrm>
              <a:off x="3111775" y="2223238"/>
              <a:ext cx="113102" cy="89231"/>
            </a:xfrm>
            <a:custGeom>
              <a:avLst/>
              <a:gdLst/>
              <a:ahLst/>
              <a:cxnLst/>
              <a:rect l="l" t="t" r="r" b="b"/>
              <a:pathLst>
                <a:path w="4307" h="3398" extrusionOk="0">
                  <a:moveTo>
                    <a:pt x="1436" y="0"/>
                  </a:moveTo>
                  <a:lnTo>
                    <a:pt x="1436" y="718"/>
                  </a:lnTo>
                  <a:cubicBezTo>
                    <a:pt x="1436" y="890"/>
                    <a:pt x="1331" y="1062"/>
                    <a:pt x="1168" y="1139"/>
                  </a:cubicBezTo>
                  <a:lnTo>
                    <a:pt x="402" y="1531"/>
                  </a:lnTo>
                  <a:cubicBezTo>
                    <a:pt x="153" y="1646"/>
                    <a:pt x="0" y="1895"/>
                    <a:pt x="0" y="2173"/>
                  </a:cubicBezTo>
                  <a:lnTo>
                    <a:pt x="0" y="3158"/>
                  </a:lnTo>
                  <a:cubicBezTo>
                    <a:pt x="0" y="3283"/>
                    <a:pt x="115" y="3398"/>
                    <a:pt x="240" y="3398"/>
                  </a:cubicBezTo>
                  <a:lnTo>
                    <a:pt x="4068" y="3398"/>
                  </a:lnTo>
                  <a:cubicBezTo>
                    <a:pt x="4202" y="3398"/>
                    <a:pt x="4307" y="3283"/>
                    <a:pt x="4307" y="3158"/>
                  </a:cubicBezTo>
                  <a:lnTo>
                    <a:pt x="4307" y="2173"/>
                  </a:lnTo>
                  <a:cubicBezTo>
                    <a:pt x="4307" y="1895"/>
                    <a:pt x="4154" y="1646"/>
                    <a:pt x="3905" y="1531"/>
                  </a:cubicBezTo>
                  <a:lnTo>
                    <a:pt x="3139" y="1139"/>
                  </a:lnTo>
                  <a:cubicBezTo>
                    <a:pt x="2977" y="1062"/>
                    <a:pt x="2871" y="890"/>
                    <a:pt x="2871" y="718"/>
                  </a:cubicBezTo>
                  <a:lnTo>
                    <a:pt x="2871"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4972;p102">
              <a:extLst>
                <a:ext uri="{FF2B5EF4-FFF2-40B4-BE49-F238E27FC236}">
                  <a16:creationId xmlns:a16="http://schemas.microsoft.com/office/drawing/2014/main" id="{D7027491-D624-999F-FB5B-759B3456B711}"/>
                </a:ext>
              </a:extLst>
            </p:cNvPr>
            <p:cNvSpPr/>
            <p:nvPr/>
          </p:nvSpPr>
          <p:spPr>
            <a:xfrm>
              <a:off x="3149222" y="2223238"/>
              <a:ext cx="38208" cy="25157"/>
            </a:xfrm>
            <a:custGeom>
              <a:avLst/>
              <a:gdLst/>
              <a:ahLst/>
              <a:cxnLst/>
              <a:rect l="l" t="t" r="r" b="b"/>
              <a:pathLst>
                <a:path w="1455" h="958" extrusionOk="0">
                  <a:moveTo>
                    <a:pt x="10" y="0"/>
                  </a:moveTo>
                  <a:lnTo>
                    <a:pt x="10" y="718"/>
                  </a:lnTo>
                  <a:cubicBezTo>
                    <a:pt x="10" y="747"/>
                    <a:pt x="0" y="785"/>
                    <a:pt x="0" y="814"/>
                  </a:cubicBezTo>
                  <a:cubicBezTo>
                    <a:pt x="230" y="909"/>
                    <a:pt x="479" y="957"/>
                    <a:pt x="728" y="957"/>
                  </a:cubicBezTo>
                  <a:cubicBezTo>
                    <a:pt x="976" y="957"/>
                    <a:pt x="1225" y="909"/>
                    <a:pt x="1455" y="814"/>
                  </a:cubicBezTo>
                  <a:cubicBezTo>
                    <a:pt x="1455" y="785"/>
                    <a:pt x="1445" y="747"/>
                    <a:pt x="1445" y="718"/>
                  </a:cubicBezTo>
                  <a:lnTo>
                    <a:pt x="1445"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14973;p102">
              <a:extLst>
                <a:ext uri="{FF2B5EF4-FFF2-40B4-BE49-F238E27FC236}">
                  <a16:creationId xmlns:a16="http://schemas.microsoft.com/office/drawing/2014/main" id="{9E652F48-2C9A-2D07-0426-333586C5B6C4}"/>
                </a:ext>
              </a:extLst>
            </p:cNvPr>
            <p:cNvSpPr/>
            <p:nvPr/>
          </p:nvSpPr>
          <p:spPr>
            <a:xfrm>
              <a:off x="3112011" y="2256142"/>
              <a:ext cx="113128" cy="56328"/>
            </a:xfrm>
            <a:custGeom>
              <a:avLst/>
              <a:gdLst/>
              <a:ahLst/>
              <a:cxnLst/>
              <a:rect l="l" t="t" r="r" b="b"/>
              <a:pathLst>
                <a:path w="4308" h="2145" extrusionOk="0">
                  <a:moveTo>
                    <a:pt x="939" y="1"/>
                  </a:moveTo>
                  <a:lnTo>
                    <a:pt x="393" y="278"/>
                  </a:lnTo>
                  <a:cubicBezTo>
                    <a:pt x="154" y="393"/>
                    <a:pt x="1" y="642"/>
                    <a:pt x="1" y="920"/>
                  </a:cubicBezTo>
                  <a:lnTo>
                    <a:pt x="1" y="1905"/>
                  </a:lnTo>
                  <a:cubicBezTo>
                    <a:pt x="1" y="2030"/>
                    <a:pt x="106" y="2145"/>
                    <a:pt x="240" y="2145"/>
                  </a:cubicBezTo>
                  <a:lnTo>
                    <a:pt x="4068" y="2145"/>
                  </a:lnTo>
                  <a:cubicBezTo>
                    <a:pt x="4193" y="2145"/>
                    <a:pt x="4307" y="2030"/>
                    <a:pt x="4307" y="1905"/>
                  </a:cubicBezTo>
                  <a:lnTo>
                    <a:pt x="4307" y="920"/>
                  </a:lnTo>
                  <a:cubicBezTo>
                    <a:pt x="4298" y="642"/>
                    <a:pt x="4145" y="393"/>
                    <a:pt x="3896" y="278"/>
                  </a:cubicBezTo>
                  <a:lnTo>
                    <a:pt x="3350" y="1"/>
                  </a:lnTo>
                  <a:cubicBezTo>
                    <a:pt x="3068" y="436"/>
                    <a:pt x="2609" y="654"/>
                    <a:pt x="2148" y="654"/>
                  </a:cubicBezTo>
                  <a:cubicBezTo>
                    <a:pt x="1688" y="654"/>
                    <a:pt x="1226" y="436"/>
                    <a:pt x="93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14974;p102">
              <a:extLst>
                <a:ext uri="{FF2B5EF4-FFF2-40B4-BE49-F238E27FC236}">
                  <a16:creationId xmlns:a16="http://schemas.microsoft.com/office/drawing/2014/main" id="{5DF2FE02-EBA8-9C35-65A7-BB60BC799534}"/>
                </a:ext>
              </a:extLst>
            </p:cNvPr>
            <p:cNvSpPr/>
            <p:nvPr/>
          </p:nvSpPr>
          <p:spPr>
            <a:xfrm>
              <a:off x="3130629" y="2174106"/>
              <a:ext cx="75419" cy="61711"/>
            </a:xfrm>
            <a:custGeom>
              <a:avLst/>
              <a:gdLst/>
              <a:ahLst/>
              <a:cxnLst/>
              <a:rect l="l" t="t" r="r" b="b"/>
              <a:pathLst>
                <a:path w="2872" h="2350" extrusionOk="0">
                  <a:moveTo>
                    <a:pt x="1112" y="1"/>
                  </a:moveTo>
                  <a:cubicBezTo>
                    <a:pt x="1021" y="1"/>
                    <a:pt x="931" y="49"/>
                    <a:pt x="890" y="139"/>
                  </a:cubicBezTo>
                  <a:cubicBezTo>
                    <a:pt x="814" y="302"/>
                    <a:pt x="699" y="445"/>
                    <a:pt x="565" y="570"/>
                  </a:cubicBezTo>
                  <a:cubicBezTo>
                    <a:pt x="440" y="684"/>
                    <a:pt x="297" y="780"/>
                    <a:pt x="144" y="857"/>
                  </a:cubicBezTo>
                  <a:cubicBezTo>
                    <a:pt x="48" y="905"/>
                    <a:pt x="0" y="1000"/>
                    <a:pt x="19" y="1106"/>
                  </a:cubicBezTo>
                  <a:cubicBezTo>
                    <a:pt x="105" y="1814"/>
                    <a:pt x="718" y="2350"/>
                    <a:pt x="1436" y="2350"/>
                  </a:cubicBezTo>
                  <a:cubicBezTo>
                    <a:pt x="2182" y="2350"/>
                    <a:pt x="2804" y="1775"/>
                    <a:pt x="2871" y="1029"/>
                  </a:cubicBezTo>
                  <a:cubicBezTo>
                    <a:pt x="2871" y="962"/>
                    <a:pt x="2842" y="885"/>
                    <a:pt x="2785" y="838"/>
                  </a:cubicBezTo>
                  <a:cubicBezTo>
                    <a:pt x="2316" y="445"/>
                    <a:pt x="1761" y="158"/>
                    <a:pt x="1158" y="5"/>
                  </a:cubicBezTo>
                  <a:cubicBezTo>
                    <a:pt x="1143" y="2"/>
                    <a:pt x="1127" y="1"/>
                    <a:pt x="1112"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14975;p102">
              <a:extLst>
                <a:ext uri="{FF2B5EF4-FFF2-40B4-BE49-F238E27FC236}">
                  <a16:creationId xmlns:a16="http://schemas.microsoft.com/office/drawing/2014/main" id="{42CEA2EC-03F3-5F6C-EDDC-35EEA5A4EC1B}"/>
                </a:ext>
              </a:extLst>
            </p:cNvPr>
            <p:cNvSpPr/>
            <p:nvPr/>
          </p:nvSpPr>
          <p:spPr>
            <a:xfrm>
              <a:off x="3130629" y="2174106"/>
              <a:ext cx="75419" cy="61212"/>
            </a:xfrm>
            <a:custGeom>
              <a:avLst/>
              <a:gdLst/>
              <a:ahLst/>
              <a:cxnLst/>
              <a:rect l="l" t="t" r="r" b="b"/>
              <a:pathLst>
                <a:path w="2872" h="2331" extrusionOk="0">
                  <a:moveTo>
                    <a:pt x="1112" y="1"/>
                  </a:moveTo>
                  <a:cubicBezTo>
                    <a:pt x="1021" y="1"/>
                    <a:pt x="931" y="49"/>
                    <a:pt x="890" y="139"/>
                  </a:cubicBezTo>
                  <a:cubicBezTo>
                    <a:pt x="833" y="254"/>
                    <a:pt x="766" y="359"/>
                    <a:pt x="670" y="455"/>
                  </a:cubicBezTo>
                  <a:cubicBezTo>
                    <a:pt x="641" y="493"/>
                    <a:pt x="603" y="531"/>
                    <a:pt x="565" y="570"/>
                  </a:cubicBezTo>
                  <a:cubicBezTo>
                    <a:pt x="440" y="675"/>
                    <a:pt x="297" y="771"/>
                    <a:pt x="144" y="857"/>
                  </a:cubicBezTo>
                  <a:cubicBezTo>
                    <a:pt x="48" y="895"/>
                    <a:pt x="0" y="1000"/>
                    <a:pt x="10" y="1106"/>
                  </a:cubicBezTo>
                  <a:cubicBezTo>
                    <a:pt x="96" y="1728"/>
                    <a:pt x="584" y="2235"/>
                    <a:pt x="1215" y="2331"/>
                  </a:cubicBezTo>
                  <a:cubicBezTo>
                    <a:pt x="890" y="2130"/>
                    <a:pt x="699" y="1775"/>
                    <a:pt x="718" y="1393"/>
                  </a:cubicBezTo>
                  <a:lnTo>
                    <a:pt x="718" y="1048"/>
                  </a:lnTo>
                  <a:cubicBezTo>
                    <a:pt x="775" y="1010"/>
                    <a:pt x="823" y="972"/>
                    <a:pt x="881" y="924"/>
                  </a:cubicBezTo>
                  <a:cubicBezTo>
                    <a:pt x="1014" y="809"/>
                    <a:pt x="1129" y="665"/>
                    <a:pt x="1225" y="522"/>
                  </a:cubicBezTo>
                  <a:cubicBezTo>
                    <a:pt x="1684" y="665"/>
                    <a:pt x="2106" y="895"/>
                    <a:pt x="2469" y="1201"/>
                  </a:cubicBezTo>
                  <a:cubicBezTo>
                    <a:pt x="2517" y="1240"/>
                    <a:pt x="2632" y="1345"/>
                    <a:pt x="2756" y="1460"/>
                  </a:cubicBezTo>
                  <a:cubicBezTo>
                    <a:pt x="2814" y="1326"/>
                    <a:pt x="2852" y="1182"/>
                    <a:pt x="2862" y="1029"/>
                  </a:cubicBezTo>
                  <a:cubicBezTo>
                    <a:pt x="2871" y="952"/>
                    <a:pt x="2842" y="885"/>
                    <a:pt x="2785" y="838"/>
                  </a:cubicBezTo>
                  <a:cubicBezTo>
                    <a:pt x="2316" y="445"/>
                    <a:pt x="1761" y="158"/>
                    <a:pt x="1158" y="5"/>
                  </a:cubicBezTo>
                  <a:cubicBezTo>
                    <a:pt x="1143" y="2"/>
                    <a:pt x="1127" y="1"/>
                    <a:pt x="111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14976;p102">
              <a:extLst>
                <a:ext uri="{FF2B5EF4-FFF2-40B4-BE49-F238E27FC236}">
                  <a16:creationId xmlns:a16="http://schemas.microsoft.com/office/drawing/2014/main" id="{CB3C3CB3-2B7B-364D-6227-A431B4B726B8}"/>
                </a:ext>
              </a:extLst>
            </p:cNvPr>
            <p:cNvSpPr/>
            <p:nvPr/>
          </p:nvSpPr>
          <p:spPr>
            <a:xfrm>
              <a:off x="3111775" y="2268957"/>
              <a:ext cx="25157" cy="43513"/>
            </a:xfrm>
            <a:custGeom>
              <a:avLst/>
              <a:gdLst/>
              <a:ahLst/>
              <a:cxnLst/>
              <a:rect l="l" t="t" r="r" b="b"/>
              <a:pathLst>
                <a:path w="958" h="1657" extrusionOk="0">
                  <a:moveTo>
                    <a:pt x="153" y="1"/>
                  </a:moveTo>
                  <a:cubicBezTo>
                    <a:pt x="58" y="125"/>
                    <a:pt x="0" y="279"/>
                    <a:pt x="0" y="432"/>
                  </a:cubicBezTo>
                  <a:lnTo>
                    <a:pt x="0" y="1417"/>
                  </a:lnTo>
                  <a:cubicBezTo>
                    <a:pt x="0" y="1551"/>
                    <a:pt x="115" y="1657"/>
                    <a:pt x="240" y="1657"/>
                  </a:cubicBezTo>
                  <a:lnTo>
                    <a:pt x="957" y="1657"/>
                  </a:lnTo>
                  <a:lnTo>
                    <a:pt x="957" y="881"/>
                  </a:lnTo>
                  <a:cubicBezTo>
                    <a:pt x="957" y="738"/>
                    <a:pt x="890" y="594"/>
                    <a:pt x="785" y="508"/>
                  </a:cubicBezTo>
                  <a:lnTo>
                    <a:pt x="15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14977;p102">
              <a:extLst>
                <a:ext uri="{FF2B5EF4-FFF2-40B4-BE49-F238E27FC236}">
                  <a16:creationId xmlns:a16="http://schemas.microsoft.com/office/drawing/2014/main" id="{FB01E4D8-A2DA-9171-8B5F-CD51D6AB6097}"/>
                </a:ext>
              </a:extLst>
            </p:cNvPr>
            <p:cNvSpPr/>
            <p:nvPr/>
          </p:nvSpPr>
          <p:spPr>
            <a:xfrm>
              <a:off x="3199720" y="2268957"/>
              <a:ext cx="25157" cy="43513"/>
            </a:xfrm>
            <a:custGeom>
              <a:avLst/>
              <a:gdLst/>
              <a:ahLst/>
              <a:cxnLst/>
              <a:rect l="l" t="t" r="r" b="b"/>
              <a:pathLst>
                <a:path w="958" h="1657" extrusionOk="0">
                  <a:moveTo>
                    <a:pt x="814" y="1"/>
                  </a:moveTo>
                  <a:lnTo>
                    <a:pt x="183" y="508"/>
                  </a:lnTo>
                  <a:cubicBezTo>
                    <a:pt x="68" y="594"/>
                    <a:pt x="1" y="738"/>
                    <a:pt x="1" y="881"/>
                  </a:cubicBezTo>
                  <a:lnTo>
                    <a:pt x="1" y="1657"/>
                  </a:lnTo>
                  <a:lnTo>
                    <a:pt x="719" y="1657"/>
                  </a:lnTo>
                  <a:cubicBezTo>
                    <a:pt x="853" y="1657"/>
                    <a:pt x="958" y="1551"/>
                    <a:pt x="958" y="1417"/>
                  </a:cubicBezTo>
                  <a:lnTo>
                    <a:pt x="958" y="432"/>
                  </a:lnTo>
                  <a:cubicBezTo>
                    <a:pt x="958" y="279"/>
                    <a:pt x="900" y="125"/>
                    <a:pt x="81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14978;p102">
              <a:extLst>
                <a:ext uri="{FF2B5EF4-FFF2-40B4-BE49-F238E27FC236}">
                  <a16:creationId xmlns:a16="http://schemas.microsoft.com/office/drawing/2014/main" id="{D93508B3-17C4-65DD-4F06-F5D58EB4CE14}"/>
                </a:ext>
              </a:extLst>
            </p:cNvPr>
            <p:cNvSpPr/>
            <p:nvPr/>
          </p:nvSpPr>
          <p:spPr>
            <a:xfrm>
              <a:off x="3325636" y="2149343"/>
              <a:ext cx="30934" cy="67882"/>
            </a:xfrm>
            <a:custGeom>
              <a:avLst/>
              <a:gdLst/>
              <a:ahLst/>
              <a:cxnLst/>
              <a:rect l="l" t="t" r="r" b="b"/>
              <a:pathLst>
                <a:path w="1178" h="2585" extrusionOk="0">
                  <a:moveTo>
                    <a:pt x="699" y="1"/>
                  </a:moveTo>
                  <a:cubicBezTo>
                    <a:pt x="316" y="1"/>
                    <a:pt x="1" y="316"/>
                    <a:pt x="1" y="699"/>
                  </a:cubicBezTo>
                  <a:lnTo>
                    <a:pt x="1" y="862"/>
                  </a:lnTo>
                  <a:cubicBezTo>
                    <a:pt x="1" y="1063"/>
                    <a:pt x="29" y="1273"/>
                    <a:pt x="96" y="1465"/>
                  </a:cubicBezTo>
                  <a:lnTo>
                    <a:pt x="470" y="2585"/>
                  </a:lnTo>
                  <a:lnTo>
                    <a:pt x="1178" y="2585"/>
                  </a:lnTo>
                  <a:lnTo>
                    <a:pt x="117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14979;p102">
              <a:extLst>
                <a:ext uri="{FF2B5EF4-FFF2-40B4-BE49-F238E27FC236}">
                  <a16:creationId xmlns:a16="http://schemas.microsoft.com/office/drawing/2014/main" id="{3A712A9D-E528-A8DF-5A67-2C4A07AE4F0B}"/>
                </a:ext>
              </a:extLst>
            </p:cNvPr>
            <p:cNvSpPr/>
            <p:nvPr/>
          </p:nvSpPr>
          <p:spPr>
            <a:xfrm>
              <a:off x="3337952" y="2143067"/>
              <a:ext cx="73922" cy="73896"/>
            </a:xfrm>
            <a:custGeom>
              <a:avLst/>
              <a:gdLst/>
              <a:ahLst/>
              <a:cxnLst/>
              <a:rect l="l" t="t" r="r" b="b"/>
              <a:pathLst>
                <a:path w="2815" h="2814" extrusionOk="0">
                  <a:moveTo>
                    <a:pt x="709" y="0"/>
                  </a:moveTo>
                  <a:cubicBezTo>
                    <a:pt x="316" y="0"/>
                    <a:pt x="1" y="316"/>
                    <a:pt x="1" y="708"/>
                  </a:cubicBezTo>
                  <a:cubicBezTo>
                    <a:pt x="1" y="967"/>
                    <a:pt x="211" y="1177"/>
                    <a:pt x="469" y="1177"/>
                  </a:cubicBezTo>
                  <a:lnTo>
                    <a:pt x="2345" y="2814"/>
                  </a:lnTo>
                  <a:lnTo>
                    <a:pt x="2747" y="1426"/>
                  </a:lnTo>
                  <a:cubicBezTo>
                    <a:pt x="2795" y="1254"/>
                    <a:pt x="2814" y="1082"/>
                    <a:pt x="2814" y="909"/>
                  </a:cubicBezTo>
                  <a:lnTo>
                    <a:pt x="2814" y="469"/>
                  </a:lnTo>
                  <a:cubicBezTo>
                    <a:pt x="2814" y="211"/>
                    <a:pt x="2604" y="0"/>
                    <a:pt x="234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14980;p102">
              <a:extLst>
                <a:ext uri="{FF2B5EF4-FFF2-40B4-BE49-F238E27FC236}">
                  <a16:creationId xmlns:a16="http://schemas.microsoft.com/office/drawing/2014/main" id="{F07F9C8E-53D8-4182-3639-A8518303A878}"/>
                </a:ext>
              </a:extLst>
            </p:cNvPr>
            <p:cNvSpPr/>
            <p:nvPr/>
          </p:nvSpPr>
          <p:spPr>
            <a:xfrm>
              <a:off x="3350268" y="2235554"/>
              <a:ext cx="36974" cy="27153"/>
            </a:xfrm>
            <a:custGeom>
              <a:avLst/>
              <a:gdLst/>
              <a:ahLst/>
              <a:cxnLst/>
              <a:rect l="l" t="t" r="r" b="b"/>
              <a:pathLst>
                <a:path w="1408" h="1034" extrusionOk="0">
                  <a:moveTo>
                    <a:pt x="0" y="0"/>
                  </a:moveTo>
                  <a:lnTo>
                    <a:pt x="0" y="1034"/>
                  </a:lnTo>
                  <a:lnTo>
                    <a:pt x="1407" y="1034"/>
                  </a:lnTo>
                  <a:lnTo>
                    <a:pt x="1407"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14981;p102">
              <a:extLst>
                <a:ext uri="{FF2B5EF4-FFF2-40B4-BE49-F238E27FC236}">
                  <a16:creationId xmlns:a16="http://schemas.microsoft.com/office/drawing/2014/main" id="{09A9A15F-2879-1710-5520-07872209E1FF}"/>
                </a:ext>
              </a:extLst>
            </p:cNvPr>
            <p:cNvSpPr/>
            <p:nvPr/>
          </p:nvSpPr>
          <p:spPr>
            <a:xfrm>
              <a:off x="3350268" y="2235554"/>
              <a:ext cx="36974" cy="14916"/>
            </a:xfrm>
            <a:custGeom>
              <a:avLst/>
              <a:gdLst/>
              <a:ahLst/>
              <a:cxnLst/>
              <a:rect l="l" t="t" r="r" b="b"/>
              <a:pathLst>
                <a:path w="1408" h="568" extrusionOk="0">
                  <a:moveTo>
                    <a:pt x="0" y="0"/>
                  </a:moveTo>
                  <a:lnTo>
                    <a:pt x="0" y="431"/>
                  </a:lnTo>
                  <a:cubicBezTo>
                    <a:pt x="225" y="522"/>
                    <a:pt x="465" y="567"/>
                    <a:pt x="704" y="567"/>
                  </a:cubicBezTo>
                  <a:cubicBezTo>
                    <a:pt x="943" y="567"/>
                    <a:pt x="1182" y="522"/>
                    <a:pt x="1407" y="431"/>
                  </a:cubicBezTo>
                  <a:lnTo>
                    <a:pt x="1407"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14982;p102">
              <a:extLst>
                <a:ext uri="{FF2B5EF4-FFF2-40B4-BE49-F238E27FC236}">
                  <a16:creationId xmlns:a16="http://schemas.microsoft.com/office/drawing/2014/main" id="{1B7D1E9E-A593-D911-957F-57B761C93AA0}"/>
                </a:ext>
              </a:extLst>
            </p:cNvPr>
            <p:cNvSpPr/>
            <p:nvPr/>
          </p:nvSpPr>
          <p:spPr>
            <a:xfrm>
              <a:off x="3307044" y="2250365"/>
              <a:ext cx="123658" cy="62367"/>
            </a:xfrm>
            <a:custGeom>
              <a:avLst/>
              <a:gdLst/>
              <a:ahLst/>
              <a:cxnLst/>
              <a:rect l="l" t="t" r="r" b="b"/>
              <a:pathLst>
                <a:path w="4709" h="2375" extrusionOk="0">
                  <a:moveTo>
                    <a:pt x="1646" y="1"/>
                  </a:moveTo>
                  <a:lnTo>
                    <a:pt x="517" y="326"/>
                  </a:lnTo>
                  <a:cubicBezTo>
                    <a:pt x="211" y="412"/>
                    <a:pt x="0" y="690"/>
                    <a:pt x="0" y="1006"/>
                  </a:cubicBezTo>
                  <a:lnTo>
                    <a:pt x="0" y="2135"/>
                  </a:lnTo>
                  <a:cubicBezTo>
                    <a:pt x="0" y="2269"/>
                    <a:pt x="115" y="2374"/>
                    <a:pt x="240" y="2374"/>
                  </a:cubicBezTo>
                  <a:lnTo>
                    <a:pt x="4470" y="2374"/>
                  </a:lnTo>
                  <a:cubicBezTo>
                    <a:pt x="4594" y="2374"/>
                    <a:pt x="4709" y="2269"/>
                    <a:pt x="4709" y="2135"/>
                  </a:cubicBezTo>
                  <a:lnTo>
                    <a:pt x="4709" y="1006"/>
                  </a:lnTo>
                  <a:cubicBezTo>
                    <a:pt x="4709" y="690"/>
                    <a:pt x="4489" y="412"/>
                    <a:pt x="4183" y="326"/>
                  </a:cubicBezTo>
                  <a:lnTo>
                    <a:pt x="3053" y="1"/>
                  </a:lnTo>
                  <a:lnTo>
                    <a:pt x="2355" y="470"/>
                  </a:lnTo>
                  <a:lnTo>
                    <a:pt x="1646"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14983;p102">
              <a:extLst>
                <a:ext uri="{FF2B5EF4-FFF2-40B4-BE49-F238E27FC236}">
                  <a16:creationId xmlns:a16="http://schemas.microsoft.com/office/drawing/2014/main" id="{BF51FEC0-2B11-B1BA-2A88-1717EAB84347}"/>
                </a:ext>
              </a:extLst>
            </p:cNvPr>
            <p:cNvSpPr/>
            <p:nvPr/>
          </p:nvSpPr>
          <p:spPr>
            <a:xfrm>
              <a:off x="3362584" y="2262681"/>
              <a:ext cx="12342" cy="49789"/>
            </a:xfrm>
            <a:custGeom>
              <a:avLst/>
              <a:gdLst/>
              <a:ahLst/>
              <a:cxnLst/>
              <a:rect l="l" t="t" r="r" b="b"/>
              <a:pathLst>
                <a:path w="470" h="1896" extrusionOk="0">
                  <a:moveTo>
                    <a:pt x="115" y="1"/>
                  </a:moveTo>
                  <a:lnTo>
                    <a:pt x="0" y="1896"/>
                  </a:lnTo>
                  <a:lnTo>
                    <a:pt x="469" y="1896"/>
                  </a:lnTo>
                  <a:lnTo>
                    <a:pt x="355" y="1"/>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14984;p102">
              <a:extLst>
                <a:ext uri="{FF2B5EF4-FFF2-40B4-BE49-F238E27FC236}">
                  <a16:creationId xmlns:a16="http://schemas.microsoft.com/office/drawing/2014/main" id="{BD59D3AB-8F99-FB0E-B048-395C9D71B23F}"/>
                </a:ext>
              </a:extLst>
            </p:cNvPr>
            <p:cNvSpPr/>
            <p:nvPr/>
          </p:nvSpPr>
          <p:spPr>
            <a:xfrm>
              <a:off x="3331676" y="2173948"/>
              <a:ext cx="74158" cy="67646"/>
            </a:xfrm>
            <a:custGeom>
              <a:avLst/>
              <a:gdLst/>
              <a:ahLst/>
              <a:cxnLst/>
              <a:rect l="l" t="t" r="r" b="b"/>
              <a:pathLst>
                <a:path w="2824" h="2576" extrusionOk="0">
                  <a:moveTo>
                    <a:pt x="878" y="0"/>
                  </a:moveTo>
                  <a:cubicBezTo>
                    <a:pt x="764" y="0"/>
                    <a:pt x="653" y="48"/>
                    <a:pt x="565" y="135"/>
                  </a:cubicBezTo>
                  <a:lnTo>
                    <a:pt x="144" y="556"/>
                  </a:lnTo>
                  <a:cubicBezTo>
                    <a:pt x="58" y="652"/>
                    <a:pt x="0" y="767"/>
                    <a:pt x="0" y="891"/>
                  </a:cubicBezTo>
                  <a:lnTo>
                    <a:pt x="0" y="1169"/>
                  </a:lnTo>
                  <a:cubicBezTo>
                    <a:pt x="0" y="1944"/>
                    <a:pt x="632" y="2576"/>
                    <a:pt x="1417" y="2576"/>
                  </a:cubicBezTo>
                  <a:cubicBezTo>
                    <a:pt x="2192" y="2576"/>
                    <a:pt x="2824" y="1944"/>
                    <a:pt x="2824" y="1169"/>
                  </a:cubicBezTo>
                  <a:lnTo>
                    <a:pt x="2824" y="872"/>
                  </a:lnTo>
                  <a:cubicBezTo>
                    <a:pt x="2824" y="738"/>
                    <a:pt x="2776" y="623"/>
                    <a:pt x="2690" y="537"/>
                  </a:cubicBezTo>
                  <a:cubicBezTo>
                    <a:pt x="2326" y="183"/>
                    <a:pt x="1656" y="21"/>
                    <a:pt x="909" y="1"/>
                  </a:cubicBezTo>
                  <a:cubicBezTo>
                    <a:pt x="899" y="1"/>
                    <a:pt x="889" y="0"/>
                    <a:pt x="878"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14985;p102">
              <a:extLst>
                <a:ext uri="{FF2B5EF4-FFF2-40B4-BE49-F238E27FC236}">
                  <a16:creationId xmlns:a16="http://schemas.microsoft.com/office/drawing/2014/main" id="{F635A795-2DD8-4278-396F-9421287B8116}"/>
                </a:ext>
              </a:extLst>
            </p:cNvPr>
            <p:cNvSpPr/>
            <p:nvPr/>
          </p:nvSpPr>
          <p:spPr>
            <a:xfrm>
              <a:off x="3331676" y="2173975"/>
              <a:ext cx="73896" cy="66123"/>
            </a:xfrm>
            <a:custGeom>
              <a:avLst/>
              <a:gdLst/>
              <a:ahLst/>
              <a:cxnLst/>
              <a:rect l="l" t="t" r="r" b="b"/>
              <a:pathLst>
                <a:path w="2814" h="2518" extrusionOk="0">
                  <a:moveTo>
                    <a:pt x="909" y="0"/>
                  </a:moveTo>
                  <a:cubicBezTo>
                    <a:pt x="785" y="0"/>
                    <a:pt x="661" y="48"/>
                    <a:pt x="565" y="134"/>
                  </a:cubicBezTo>
                  <a:lnTo>
                    <a:pt x="144" y="565"/>
                  </a:lnTo>
                  <a:cubicBezTo>
                    <a:pt x="58" y="651"/>
                    <a:pt x="0" y="766"/>
                    <a:pt x="0" y="890"/>
                  </a:cubicBezTo>
                  <a:lnTo>
                    <a:pt x="0" y="1168"/>
                  </a:lnTo>
                  <a:cubicBezTo>
                    <a:pt x="0" y="1800"/>
                    <a:pt x="421" y="2345"/>
                    <a:pt x="1024" y="2517"/>
                  </a:cubicBezTo>
                  <a:cubicBezTo>
                    <a:pt x="823" y="2269"/>
                    <a:pt x="708" y="1962"/>
                    <a:pt x="708" y="1637"/>
                  </a:cubicBezTo>
                  <a:lnTo>
                    <a:pt x="708" y="957"/>
                  </a:lnTo>
                  <a:cubicBezTo>
                    <a:pt x="708" y="692"/>
                    <a:pt x="919" y="487"/>
                    <a:pt x="1172" y="487"/>
                  </a:cubicBezTo>
                  <a:cubicBezTo>
                    <a:pt x="1184" y="487"/>
                    <a:pt x="1195" y="488"/>
                    <a:pt x="1206" y="489"/>
                  </a:cubicBezTo>
                  <a:cubicBezTo>
                    <a:pt x="1685" y="517"/>
                    <a:pt x="2383" y="594"/>
                    <a:pt x="2814" y="804"/>
                  </a:cubicBezTo>
                  <a:cubicBezTo>
                    <a:pt x="2804" y="699"/>
                    <a:pt x="2757" y="613"/>
                    <a:pt x="2690" y="536"/>
                  </a:cubicBezTo>
                  <a:cubicBezTo>
                    <a:pt x="2326" y="182"/>
                    <a:pt x="1656" y="20"/>
                    <a:pt x="90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14986;p102">
              <a:extLst>
                <a:ext uri="{FF2B5EF4-FFF2-40B4-BE49-F238E27FC236}">
                  <a16:creationId xmlns:a16="http://schemas.microsoft.com/office/drawing/2014/main" id="{AEA225F9-2F69-AD74-DA0F-09B934D945D3}"/>
                </a:ext>
              </a:extLst>
            </p:cNvPr>
            <p:cNvSpPr/>
            <p:nvPr/>
          </p:nvSpPr>
          <p:spPr>
            <a:xfrm>
              <a:off x="3307281" y="2266200"/>
              <a:ext cx="24921" cy="46533"/>
            </a:xfrm>
            <a:custGeom>
              <a:avLst/>
              <a:gdLst/>
              <a:ahLst/>
              <a:cxnLst/>
              <a:rect l="l" t="t" r="r" b="b"/>
              <a:pathLst>
                <a:path w="949" h="1772" extrusionOk="0">
                  <a:moveTo>
                    <a:pt x="125" y="1"/>
                  </a:moveTo>
                  <a:cubicBezTo>
                    <a:pt x="49" y="125"/>
                    <a:pt x="1" y="259"/>
                    <a:pt x="1" y="403"/>
                  </a:cubicBezTo>
                  <a:lnTo>
                    <a:pt x="1" y="1532"/>
                  </a:lnTo>
                  <a:cubicBezTo>
                    <a:pt x="1" y="1666"/>
                    <a:pt x="106" y="1771"/>
                    <a:pt x="240" y="1771"/>
                  </a:cubicBezTo>
                  <a:lnTo>
                    <a:pt x="948" y="1771"/>
                  </a:lnTo>
                  <a:lnTo>
                    <a:pt x="948" y="1101"/>
                  </a:lnTo>
                  <a:lnTo>
                    <a:pt x="929" y="1101"/>
                  </a:lnTo>
                  <a:cubicBezTo>
                    <a:pt x="929" y="910"/>
                    <a:pt x="862" y="738"/>
                    <a:pt x="728" y="604"/>
                  </a:cubicBezTo>
                  <a:lnTo>
                    <a:pt x="125" y="1"/>
                  </a:ln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14987;p102">
              <a:extLst>
                <a:ext uri="{FF2B5EF4-FFF2-40B4-BE49-F238E27FC236}">
                  <a16:creationId xmlns:a16="http://schemas.microsoft.com/office/drawing/2014/main" id="{DFA15710-FAE7-B4A8-F72F-A448BBAEC310}"/>
                </a:ext>
              </a:extLst>
            </p:cNvPr>
            <p:cNvSpPr/>
            <p:nvPr/>
          </p:nvSpPr>
          <p:spPr>
            <a:xfrm>
              <a:off x="3405545" y="2266200"/>
              <a:ext cx="24658" cy="46533"/>
            </a:xfrm>
            <a:custGeom>
              <a:avLst/>
              <a:gdLst/>
              <a:ahLst/>
              <a:cxnLst/>
              <a:rect l="l" t="t" r="r" b="b"/>
              <a:pathLst>
                <a:path w="939" h="1772" extrusionOk="0">
                  <a:moveTo>
                    <a:pt x="814" y="1"/>
                  </a:moveTo>
                  <a:lnTo>
                    <a:pt x="211" y="604"/>
                  </a:lnTo>
                  <a:cubicBezTo>
                    <a:pt x="78" y="738"/>
                    <a:pt x="11" y="910"/>
                    <a:pt x="11" y="1101"/>
                  </a:cubicBezTo>
                  <a:lnTo>
                    <a:pt x="1" y="1101"/>
                  </a:lnTo>
                  <a:lnTo>
                    <a:pt x="1" y="1771"/>
                  </a:lnTo>
                  <a:lnTo>
                    <a:pt x="700" y="1771"/>
                  </a:lnTo>
                  <a:cubicBezTo>
                    <a:pt x="834" y="1771"/>
                    <a:pt x="939" y="1666"/>
                    <a:pt x="939" y="1532"/>
                  </a:cubicBezTo>
                  <a:lnTo>
                    <a:pt x="939" y="403"/>
                  </a:lnTo>
                  <a:cubicBezTo>
                    <a:pt x="939" y="259"/>
                    <a:pt x="891" y="125"/>
                    <a:pt x="814"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14988;p102">
              <a:extLst>
                <a:ext uri="{FF2B5EF4-FFF2-40B4-BE49-F238E27FC236}">
                  <a16:creationId xmlns:a16="http://schemas.microsoft.com/office/drawing/2014/main" id="{BB2E2D97-1A39-A698-6463-59E268A150E5}"/>
                </a:ext>
              </a:extLst>
            </p:cNvPr>
            <p:cNvSpPr/>
            <p:nvPr/>
          </p:nvSpPr>
          <p:spPr>
            <a:xfrm>
              <a:off x="3362584" y="2262681"/>
              <a:ext cx="12342" cy="12342"/>
            </a:xfrm>
            <a:custGeom>
              <a:avLst/>
              <a:gdLst/>
              <a:ahLst/>
              <a:cxnLst/>
              <a:rect l="l" t="t" r="r" b="b"/>
              <a:pathLst>
                <a:path w="470" h="470" extrusionOk="0">
                  <a:moveTo>
                    <a:pt x="0" y="1"/>
                  </a:moveTo>
                  <a:lnTo>
                    <a:pt x="0" y="374"/>
                  </a:lnTo>
                  <a:cubicBezTo>
                    <a:pt x="0" y="431"/>
                    <a:pt x="39" y="470"/>
                    <a:pt x="96" y="470"/>
                  </a:cubicBezTo>
                  <a:lnTo>
                    <a:pt x="374" y="470"/>
                  </a:lnTo>
                  <a:cubicBezTo>
                    <a:pt x="422" y="470"/>
                    <a:pt x="469" y="431"/>
                    <a:pt x="469" y="374"/>
                  </a:cubicBezTo>
                  <a:lnTo>
                    <a:pt x="469" y="1"/>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14989;p102">
              <a:extLst>
                <a:ext uri="{FF2B5EF4-FFF2-40B4-BE49-F238E27FC236}">
                  <a16:creationId xmlns:a16="http://schemas.microsoft.com/office/drawing/2014/main" id="{080384F0-22E2-D14F-ED0B-06B65C843023}"/>
                </a:ext>
              </a:extLst>
            </p:cNvPr>
            <p:cNvSpPr/>
            <p:nvPr/>
          </p:nvSpPr>
          <p:spPr>
            <a:xfrm>
              <a:off x="3343493" y="2245481"/>
              <a:ext cx="25393" cy="25971"/>
            </a:xfrm>
            <a:custGeom>
              <a:avLst/>
              <a:gdLst/>
              <a:ahLst/>
              <a:cxnLst/>
              <a:rect l="l" t="t" r="r" b="b"/>
              <a:pathLst>
                <a:path w="967" h="989" extrusionOk="0">
                  <a:moveTo>
                    <a:pt x="221" y="0"/>
                  </a:moveTo>
                  <a:cubicBezTo>
                    <a:pt x="190" y="0"/>
                    <a:pt x="160" y="15"/>
                    <a:pt x="144" y="43"/>
                  </a:cubicBezTo>
                  <a:lnTo>
                    <a:pt x="0" y="263"/>
                  </a:lnTo>
                  <a:lnTo>
                    <a:pt x="354" y="914"/>
                  </a:lnTo>
                  <a:cubicBezTo>
                    <a:pt x="378" y="963"/>
                    <a:pt x="430" y="988"/>
                    <a:pt x="481" y="988"/>
                  </a:cubicBezTo>
                  <a:cubicBezTo>
                    <a:pt x="510" y="988"/>
                    <a:pt x="540" y="980"/>
                    <a:pt x="565" y="962"/>
                  </a:cubicBezTo>
                  <a:lnTo>
                    <a:pt x="967" y="656"/>
                  </a:lnTo>
                  <a:lnTo>
                    <a:pt x="287" y="24"/>
                  </a:lnTo>
                  <a:cubicBezTo>
                    <a:pt x="267" y="8"/>
                    <a:pt x="244" y="0"/>
                    <a:pt x="221"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14990;p102">
              <a:extLst>
                <a:ext uri="{FF2B5EF4-FFF2-40B4-BE49-F238E27FC236}">
                  <a16:creationId xmlns:a16="http://schemas.microsoft.com/office/drawing/2014/main" id="{0511B5E6-6F4D-0B80-1A3B-0FCDFFA7A566}"/>
                </a:ext>
              </a:extLst>
            </p:cNvPr>
            <p:cNvSpPr/>
            <p:nvPr/>
          </p:nvSpPr>
          <p:spPr>
            <a:xfrm>
              <a:off x="3368860" y="2245559"/>
              <a:ext cx="25420" cy="26076"/>
            </a:xfrm>
            <a:custGeom>
              <a:avLst/>
              <a:gdLst/>
              <a:ahLst/>
              <a:cxnLst/>
              <a:rect l="l" t="t" r="r" b="b"/>
              <a:pathLst>
                <a:path w="968" h="993" extrusionOk="0">
                  <a:moveTo>
                    <a:pt x="748" y="0"/>
                  </a:moveTo>
                  <a:cubicBezTo>
                    <a:pt x="725" y="0"/>
                    <a:pt x="701" y="10"/>
                    <a:pt x="680" y="31"/>
                  </a:cubicBezTo>
                  <a:lnTo>
                    <a:pt x="1" y="653"/>
                  </a:lnTo>
                  <a:lnTo>
                    <a:pt x="393" y="959"/>
                  </a:lnTo>
                  <a:cubicBezTo>
                    <a:pt x="419" y="982"/>
                    <a:pt x="452" y="992"/>
                    <a:pt x="484" y="992"/>
                  </a:cubicBezTo>
                  <a:cubicBezTo>
                    <a:pt x="534" y="992"/>
                    <a:pt x="584" y="967"/>
                    <a:pt x="613" y="921"/>
                  </a:cubicBezTo>
                  <a:lnTo>
                    <a:pt x="967" y="260"/>
                  </a:lnTo>
                  <a:lnTo>
                    <a:pt x="824" y="50"/>
                  </a:lnTo>
                  <a:cubicBezTo>
                    <a:pt x="807" y="17"/>
                    <a:pt x="779" y="0"/>
                    <a:pt x="748"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14991;p102">
              <a:extLst>
                <a:ext uri="{FF2B5EF4-FFF2-40B4-BE49-F238E27FC236}">
                  <a16:creationId xmlns:a16="http://schemas.microsoft.com/office/drawing/2014/main" id="{510DCF65-2A59-5F19-40C0-547BDE85A236}"/>
                </a:ext>
              </a:extLst>
            </p:cNvPr>
            <p:cNvSpPr/>
            <p:nvPr/>
          </p:nvSpPr>
          <p:spPr>
            <a:xfrm>
              <a:off x="3163297" y="1993516"/>
              <a:ext cx="174419" cy="150233"/>
            </a:xfrm>
            <a:custGeom>
              <a:avLst/>
              <a:gdLst/>
              <a:ahLst/>
              <a:cxnLst/>
              <a:rect l="l" t="t" r="r" b="b"/>
              <a:pathLst>
                <a:path w="6642" h="5721" extrusionOk="0">
                  <a:moveTo>
                    <a:pt x="584" y="1"/>
                  </a:moveTo>
                  <a:cubicBezTo>
                    <a:pt x="259" y="1"/>
                    <a:pt x="0" y="259"/>
                    <a:pt x="0" y="585"/>
                  </a:cubicBezTo>
                  <a:lnTo>
                    <a:pt x="0" y="3714"/>
                  </a:lnTo>
                  <a:cubicBezTo>
                    <a:pt x="0" y="4040"/>
                    <a:pt x="259" y="4298"/>
                    <a:pt x="584" y="4298"/>
                  </a:cubicBezTo>
                  <a:lnTo>
                    <a:pt x="2737" y="4298"/>
                  </a:lnTo>
                  <a:lnTo>
                    <a:pt x="2412" y="5600"/>
                  </a:lnTo>
                  <a:cubicBezTo>
                    <a:pt x="2397" y="5666"/>
                    <a:pt x="2450" y="5721"/>
                    <a:pt x="2511" y="5721"/>
                  </a:cubicBezTo>
                  <a:cubicBezTo>
                    <a:pt x="2529" y="5721"/>
                    <a:pt x="2547" y="5716"/>
                    <a:pt x="2565" y="5705"/>
                  </a:cubicBezTo>
                  <a:lnTo>
                    <a:pt x="4489" y="4298"/>
                  </a:lnTo>
                  <a:lnTo>
                    <a:pt x="6049" y="4298"/>
                  </a:lnTo>
                  <a:cubicBezTo>
                    <a:pt x="6374" y="4288"/>
                    <a:pt x="6642" y="4030"/>
                    <a:pt x="6642" y="3705"/>
                  </a:cubicBezTo>
                  <a:lnTo>
                    <a:pt x="6642" y="585"/>
                  </a:lnTo>
                  <a:cubicBezTo>
                    <a:pt x="6642" y="259"/>
                    <a:pt x="6384" y="1"/>
                    <a:pt x="605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14992;p102">
              <a:extLst>
                <a:ext uri="{FF2B5EF4-FFF2-40B4-BE49-F238E27FC236}">
                  <a16:creationId xmlns:a16="http://schemas.microsoft.com/office/drawing/2014/main" id="{EF6EF4B9-B16F-D296-5F7A-570E72ED3297}"/>
                </a:ext>
              </a:extLst>
            </p:cNvPr>
            <p:cNvSpPr/>
            <p:nvPr/>
          </p:nvSpPr>
          <p:spPr>
            <a:xfrm>
              <a:off x="3192446" y="2019172"/>
              <a:ext cx="28912" cy="10320"/>
            </a:xfrm>
            <a:custGeom>
              <a:avLst/>
              <a:gdLst/>
              <a:ahLst/>
              <a:cxnLst/>
              <a:rect l="l" t="t" r="r" b="b"/>
              <a:pathLst>
                <a:path w="1101" h="393" extrusionOk="0">
                  <a:moveTo>
                    <a:pt x="259" y="0"/>
                  </a:moveTo>
                  <a:cubicBezTo>
                    <a:pt x="0" y="0"/>
                    <a:pt x="0" y="393"/>
                    <a:pt x="259" y="393"/>
                  </a:cubicBezTo>
                  <a:lnTo>
                    <a:pt x="843" y="393"/>
                  </a:lnTo>
                  <a:cubicBezTo>
                    <a:pt x="1101" y="393"/>
                    <a:pt x="1101" y="0"/>
                    <a:pt x="8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14993;p102">
              <a:extLst>
                <a:ext uri="{FF2B5EF4-FFF2-40B4-BE49-F238E27FC236}">
                  <a16:creationId xmlns:a16="http://schemas.microsoft.com/office/drawing/2014/main" id="{45B6B725-CF9F-815A-2571-1EDC54032AF6}"/>
                </a:ext>
              </a:extLst>
            </p:cNvPr>
            <p:cNvSpPr/>
            <p:nvPr/>
          </p:nvSpPr>
          <p:spPr>
            <a:xfrm>
              <a:off x="3228133" y="2019172"/>
              <a:ext cx="80434" cy="10320"/>
            </a:xfrm>
            <a:custGeom>
              <a:avLst/>
              <a:gdLst/>
              <a:ahLst/>
              <a:cxnLst/>
              <a:rect l="l" t="t" r="r" b="b"/>
              <a:pathLst>
                <a:path w="3063" h="393" extrusionOk="0">
                  <a:moveTo>
                    <a:pt x="268" y="0"/>
                  </a:moveTo>
                  <a:cubicBezTo>
                    <a:pt x="0" y="0"/>
                    <a:pt x="0" y="393"/>
                    <a:pt x="268" y="393"/>
                  </a:cubicBezTo>
                  <a:lnTo>
                    <a:pt x="2804" y="393"/>
                  </a:lnTo>
                  <a:cubicBezTo>
                    <a:pt x="3063" y="393"/>
                    <a:pt x="3063" y="0"/>
                    <a:pt x="280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14994;p102">
              <a:extLst>
                <a:ext uri="{FF2B5EF4-FFF2-40B4-BE49-F238E27FC236}">
                  <a16:creationId xmlns:a16="http://schemas.microsoft.com/office/drawing/2014/main" id="{2AA7130C-3860-7F44-0B90-6763E9C16FB2}"/>
                </a:ext>
              </a:extLst>
            </p:cNvPr>
            <p:cNvSpPr/>
            <p:nvPr/>
          </p:nvSpPr>
          <p:spPr>
            <a:xfrm>
              <a:off x="3192183" y="2044802"/>
              <a:ext cx="116384" cy="10320"/>
            </a:xfrm>
            <a:custGeom>
              <a:avLst/>
              <a:gdLst/>
              <a:ahLst/>
              <a:cxnLst/>
              <a:rect l="l" t="t" r="r" b="b"/>
              <a:pathLst>
                <a:path w="4432" h="393" extrusionOk="0">
                  <a:moveTo>
                    <a:pt x="269" y="0"/>
                  </a:moveTo>
                  <a:cubicBezTo>
                    <a:pt x="1" y="0"/>
                    <a:pt x="1" y="393"/>
                    <a:pt x="269" y="393"/>
                  </a:cubicBezTo>
                  <a:lnTo>
                    <a:pt x="4173" y="393"/>
                  </a:lnTo>
                  <a:cubicBezTo>
                    <a:pt x="4432" y="393"/>
                    <a:pt x="4432" y="0"/>
                    <a:pt x="4173"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14995;p102">
              <a:extLst>
                <a:ext uri="{FF2B5EF4-FFF2-40B4-BE49-F238E27FC236}">
                  <a16:creationId xmlns:a16="http://schemas.microsoft.com/office/drawing/2014/main" id="{36187EE7-E99D-E908-B757-EB6A881560B3}"/>
                </a:ext>
              </a:extLst>
            </p:cNvPr>
            <p:cNvSpPr/>
            <p:nvPr/>
          </p:nvSpPr>
          <p:spPr>
            <a:xfrm>
              <a:off x="3192183" y="2070431"/>
              <a:ext cx="80461" cy="10320"/>
            </a:xfrm>
            <a:custGeom>
              <a:avLst/>
              <a:gdLst/>
              <a:ahLst/>
              <a:cxnLst/>
              <a:rect l="l" t="t" r="r" b="b"/>
              <a:pathLst>
                <a:path w="3064" h="393" extrusionOk="0">
                  <a:moveTo>
                    <a:pt x="269" y="0"/>
                  </a:moveTo>
                  <a:cubicBezTo>
                    <a:pt x="1" y="0"/>
                    <a:pt x="1" y="393"/>
                    <a:pt x="269" y="393"/>
                  </a:cubicBezTo>
                  <a:lnTo>
                    <a:pt x="2805" y="393"/>
                  </a:lnTo>
                  <a:cubicBezTo>
                    <a:pt x="3063" y="393"/>
                    <a:pt x="3063" y="0"/>
                    <a:pt x="2805"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14996;p102">
              <a:extLst>
                <a:ext uri="{FF2B5EF4-FFF2-40B4-BE49-F238E27FC236}">
                  <a16:creationId xmlns:a16="http://schemas.microsoft.com/office/drawing/2014/main" id="{1261A447-4307-1466-5C58-B8F1C7214219}"/>
                </a:ext>
              </a:extLst>
            </p:cNvPr>
            <p:cNvSpPr/>
            <p:nvPr/>
          </p:nvSpPr>
          <p:spPr>
            <a:xfrm>
              <a:off x="3279655" y="2070431"/>
              <a:ext cx="28912" cy="10320"/>
            </a:xfrm>
            <a:custGeom>
              <a:avLst/>
              <a:gdLst/>
              <a:ahLst/>
              <a:cxnLst/>
              <a:rect l="l" t="t" r="r" b="b"/>
              <a:pathLst>
                <a:path w="1101" h="393" extrusionOk="0">
                  <a:moveTo>
                    <a:pt x="259" y="0"/>
                  </a:moveTo>
                  <a:cubicBezTo>
                    <a:pt x="0" y="0"/>
                    <a:pt x="0" y="393"/>
                    <a:pt x="259" y="393"/>
                  </a:cubicBezTo>
                  <a:lnTo>
                    <a:pt x="842" y="393"/>
                  </a:lnTo>
                  <a:cubicBezTo>
                    <a:pt x="1101" y="393"/>
                    <a:pt x="1101" y="0"/>
                    <a:pt x="842"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6" name="Google Shape;14210;p101">
            <a:extLst>
              <a:ext uri="{FF2B5EF4-FFF2-40B4-BE49-F238E27FC236}">
                <a16:creationId xmlns:a16="http://schemas.microsoft.com/office/drawing/2014/main" id="{A4B18D6D-306C-9FED-D230-86CC54CE162C}"/>
              </a:ext>
            </a:extLst>
          </p:cNvPr>
          <p:cNvGrpSpPr/>
          <p:nvPr/>
        </p:nvGrpSpPr>
        <p:grpSpPr>
          <a:xfrm>
            <a:off x="3737099" y="2422120"/>
            <a:ext cx="351644" cy="351959"/>
            <a:chOff x="3508282" y="3810341"/>
            <a:chExt cx="351644" cy="351959"/>
          </a:xfrm>
        </p:grpSpPr>
        <p:sp>
          <p:nvSpPr>
            <p:cNvPr id="227" name="Google Shape;14211;p101">
              <a:extLst>
                <a:ext uri="{FF2B5EF4-FFF2-40B4-BE49-F238E27FC236}">
                  <a16:creationId xmlns:a16="http://schemas.microsoft.com/office/drawing/2014/main" id="{C1AA764A-116C-598C-1919-FB24E9482719}"/>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14212;p101">
              <a:extLst>
                <a:ext uri="{FF2B5EF4-FFF2-40B4-BE49-F238E27FC236}">
                  <a16:creationId xmlns:a16="http://schemas.microsoft.com/office/drawing/2014/main" id="{B0176FF4-9CF7-585F-6FF5-66F2097000D8}"/>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14213;p101">
              <a:extLst>
                <a:ext uri="{FF2B5EF4-FFF2-40B4-BE49-F238E27FC236}">
                  <a16:creationId xmlns:a16="http://schemas.microsoft.com/office/drawing/2014/main" id="{C81B80A7-2142-01F6-0BA0-DC99F41E4E1B}"/>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14214;p101">
              <a:extLst>
                <a:ext uri="{FF2B5EF4-FFF2-40B4-BE49-F238E27FC236}">
                  <a16:creationId xmlns:a16="http://schemas.microsoft.com/office/drawing/2014/main" id="{869D8A49-EB4A-4F13-85E5-35B867135724}"/>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14215;p101">
              <a:extLst>
                <a:ext uri="{FF2B5EF4-FFF2-40B4-BE49-F238E27FC236}">
                  <a16:creationId xmlns:a16="http://schemas.microsoft.com/office/drawing/2014/main" id="{309A597F-D5DE-1A2C-3CF6-971C4761B8AD}"/>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14216;p101">
              <a:extLst>
                <a:ext uri="{FF2B5EF4-FFF2-40B4-BE49-F238E27FC236}">
                  <a16:creationId xmlns:a16="http://schemas.microsoft.com/office/drawing/2014/main" id="{ED941979-A132-CEA8-80B6-7FBB63646D27}"/>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14217;p101">
              <a:extLst>
                <a:ext uri="{FF2B5EF4-FFF2-40B4-BE49-F238E27FC236}">
                  <a16:creationId xmlns:a16="http://schemas.microsoft.com/office/drawing/2014/main" id="{34C0B38D-A4F5-FDC1-D695-CF2FFAFEB41D}"/>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14218;p101">
              <a:extLst>
                <a:ext uri="{FF2B5EF4-FFF2-40B4-BE49-F238E27FC236}">
                  <a16:creationId xmlns:a16="http://schemas.microsoft.com/office/drawing/2014/main" id="{F8203FB7-9CB2-5C63-D9D6-0BCD813CEA77}"/>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14219;p101">
              <a:extLst>
                <a:ext uri="{FF2B5EF4-FFF2-40B4-BE49-F238E27FC236}">
                  <a16:creationId xmlns:a16="http://schemas.microsoft.com/office/drawing/2014/main" id="{BE50BC43-88A0-74FB-F4BF-5D4200B5BC24}"/>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14220;p101">
              <a:extLst>
                <a:ext uri="{FF2B5EF4-FFF2-40B4-BE49-F238E27FC236}">
                  <a16:creationId xmlns:a16="http://schemas.microsoft.com/office/drawing/2014/main" id="{2ED39E84-7124-AE29-FAA3-0A4397D34517}"/>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14221;p101">
              <a:extLst>
                <a:ext uri="{FF2B5EF4-FFF2-40B4-BE49-F238E27FC236}">
                  <a16:creationId xmlns:a16="http://schemas.microsoft.com/office/drawing/2014/main" id="{1AABD1A9-AF3E-E666-BC50-A16E4C18C25F}"/>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14222;p101">
              <a:extLst>
                <a:ext uri="{FF2B5EF4-FFF2-40B4-BE49-F238E27FC236}">
                  <a16:creationId xmlns:a16="http://schemas.microsoft.com/office/drawing/2014/main" id="{A2932B76-E8C6-691C-94C4-17BD28A9CCF7}"/>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14223;p101">
              <a:extLst>
                <a:ext uri="{FF2B5EF4-FFF2-40B4-BE49-F238E27FC236}">
                  <a16:creationId xmlns:a16="http://schemas.microsoft.com/office/drawing/2014/main" id="{93E95DE7-ACD4-DC68-5ED7-B4401A0C5A2A}"/>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7" name="Google Shape;14200;p101">
            <a:extLst>
              <a:ext uri="{FF2B5EF4-FFF2-40B4-BE49-F238E27FC236}">
                <a16:creationId xmlns:a16="http://schemas.microsoft.com/office/drawing/2014/main" id="{8C3FA99B-C8AC-BB80-7C7D-D16368844EBE}"/>
              </a:ext>
            </a:extLst>
          </p:cNvPr>
          <p:cNvGrpSpPr/>
          <p:nvPr/>
        </p:nvGrpSpPr>
        <p:grpSpPr>
          <a:xfrm>
            <a:off x="3707663" y="3185955"/>
            <a:ext cx="357933" cy="342676"/>
            <a:chOff x="3943638" y="3815072"/>
            <a:chExt cx="357933" cy="342676"/>
          </a:xfrm>
        </p:grpSpPr>
        <p:sp>
          <p:nvSpPr>
            <p:cNvPr id="248" name="Google Shape;14201;p101">
              <a:extLst>
                <a:ext uri="{FF2B5EF4-FFF2-40B4-BE49-F238E27FC236}">
                  <a16:creationId xmlns:a16="http://schemas.microsoft.com/office/drawing/2014/main" id="{9C832819-EEC3-79B5-91C5-6B91076822C3}"/>
                </a:ext>
              </a:extLst>
            </p:cNvPr>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14202;p101">
              <a:extLst>
                <a:ext uri="{FF2B5EF4-FFF2-40B4-BE49-F238E27FC236}">
                  <a16:creationId xmlns:a16="http://schemas.microsoft.com/office/drawing/2014/main" id="{89ADB860-DD1C-EC68-8D15-BD2ECCF4F4C6}"/>
                </a:ext>
              </a:extLst>
            </p:cNvPr>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14203;p101">
              <a:extLst>
                <a:ext uri="{FF2B5EF4-FFF2-40B4-BE49-F238E27FC236}">
                  <a16:creationId xmlns:a16="http://schemas.microsoft.com/office/drawing/2014/main" id="{216B92F8-0889-14F8-CB0A-59B250F191C7}"/>
                </a:ext>
              </a:extLst>
            </p:cNvPr>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14204;p101">
              <a:extLst>
                <a:ext uri="{FF2B5EF4-FFF2-40B4-BE49-F238E27FC236}">
                  <a16:creationId xmlns:a16="http://schemas.microsoft.com/office/drawing/2014/main" id="{744891B6-79E8-60BD-EB61-E46FDEBA2924}"/>
                </a:ext>
              </a:extLst>
            </p:cNvPr>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14205;p101">
              <a:extLst>
                <a:ext uri="{FF2B5EF4-FFF2-40B4-BE49-F238E27FC236}">
                  <a16:creationId xmlns:a16="http://schemas.microsoft.com/office/drawing/2014/main" id="{939C1407-BAAB-1B6C-D5F4-63F326707024}"/>
                </a:ext>
              </a:extLst>
            </p:cNvPr>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14206;p101">
              <a:extLst>
                <a:ext uri="{FF2B5EF4-FFF2-40B4-BE49-F238E27FC236}">
                  <a16:creationId xmlns:a16="http://schemas.microsoft.com/office/drawing/2014/main" id="{6533508A-7C8F-747B-A828-8A27B36EA094}"/>
                </a:ext>
              </a:extLst>
            </p:cNvPr>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14207;p101">
              <a:extLst>
                <a:ext uri="{FF2B5EF4-FFF2-40B4-BE49-F238E27FC236}">
                  <a16:creationId xmlns:a16="http://schemas.microsoft.com/office/drawing/2014/main" id="{6F700923-A9F6-6636-4D32-8B9195BE5951}"/>
                </a:ext>
              </a:extLst>
            </p:cNvPr>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14208;p101">
              <a:extLst>
                <a:ext uri="{FF2B5EF4-FFF2-40B4-BE49-F238E27FC236}">
                  <a16:creationId xmlns:a16="http://schemas.microsoft.com/office/drawing/2014/main" id="{6011FBA6-75EF-E3DC-52F7-AE4A561D2E14}"/>
                </a:ext>
              </a:extLst>
            </p:cNvPr>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14209;p101">
              <a:extLst>
                <a:ext uri="{FF2B5EF4-FFF2-40B4-BE49-F238E27FC236}">
                  <a16:creationId xmlns:a16="http://schemas.microsoft.com/office/drawing/2014/main" id="{ABCCC8D5-A555-659D-DAE8-94F5159AE1E3}"/>
                </a:ext>
              </a:extLst>
            </p:cNvPr>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4" name="Google Shape;15574;p102">
            <a:extLst>
              <a:ext uri="{FF2B5EF4-FFF2-40B4-BE49-F238E27FC236}">
                <a16:creationId xmlns:a16="http://schemas.microsoft.com/office/drawing/2014/main" id="{7808CF97-91E9-9B49-A6CB-D88E356FD022}"/>
              </a:ext>
            </a:extLst>
          </p:cNvPr>
          <p:cNvGrpSpPr/>
          <p:nvPr/>
        </p:nvGrpSpPr>
        <p:grpSpPr>
          <a:xfrm>
            <a:off x="3702649" y="3920457"/>
            <a:ext cx="341511" cy="324994"/>
            <a:chOff x="2650597" y="3381777"/>
            <a:chExt cx="341511" cy="324994"/>
          </a:xfrm>
        </p:grpSpPr>
        <p:sp>
          <p:nvSpPr>
            <p:cNvPr id="305" name="Google Shape;15575;p102">
              <a:extLst>
                <a:ext uri="{FF2B5EF4-FFF2-40B4-BE49-F238E27FC236}">
                  <a16:creationId xmlns:a16="http://schemas.microsoft.com/office/drawing/2014/main" id="{78312F9E-276A-307C-F9F8-BCFF464D295D}"/>
                </a:ext>
              </a:extLst>
            </p:cNvPr>
            <p:cNvSpPr/>
            <p:nvPr/>
          </p:nvSpPr>
          <p:spPr>
            <a:xfrm>
              <a:off x="2672970" y="3644928"/>
              <a:ext cx="51811" cy="56800"/>
            </a:xfrm>
            <a:custGeom>
              <a:avLst/>
              <a:gdLst/>
              <a:ahLst/>
              <a:cxnLst/>
              <a:rect l="l" t="t" r="r" b="b"/>
              <a:pathLst>
                <a:path w="1973" h="2163" extrusionOk="0">
                  <a:moveTo>
                    <a:pt x="1" y="0"/>
                  </a:moveTo>
                  <a:lnTo>
                    <a:pt x="1" y="2163"/>
                  </a:lnTo>
                  <a:lnTo>
                    <a:pt x="1972" y="2163"/>
                  </a:lnTo>
                  <a:lnTo>
                    <a:pt x="1972" y="0"/>
                  </a:ln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15576;p102">
              <a:extLst>
                <a:ext uri="{FF2B5EF4-FFF2-40B4-BE49-F238E27FC236}">
                  <a16:creationId xmlns:a16="http://schemas.microsoft.com/office/drawing/2014/main" id="{018E11DC-1B46-FEB4-DEFC-71157F4A0AB5}"/>
                </a:ext>
              </a:extLst>
            </p:cNvPr>
            <p:cNvSpPr/>
            <p:nvPr/>
          </p:nvSpPr>
          <p:spPr>
            <a:xfrm>
              <a:off x="2672970" y="3644928"/>
              <a:ext cx="51811" cy="15336"/>
            </a:xfrm>
            <a:custGeom>
              <a:avLst/>
              <a:gdLst/>
              <a:ahLst/>
              <a:cxnLst/>
              <a:rect l="l" t="t" r="r" b="b"/>
              <a:pathLst>
                <a:path w="1973" h="584" extrusionOk="0">
                  <a:moveTo>
                    <a:pt x="1" y="0"/>
                  </a:moveTo>
                  <a:lnTo>
                    <a:pt x="1" y="584"/>
                  </a:lnTo>
                  <a:lnTo>
                    <a:pt x="1972" y="584"/>
                  </a:lnTo>
                  <a:lnTo>
                    <a:pt x="197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15577;p102">
              <a:extLst>
                <a:ext uri="{FF2B5EF4-FFF2-40B4-BE49-F238E27FC236}">
                  <a16:creationId xmlns:a16="http://schemas.microsoft.com/office/drawing/2014/main" id="{059E7BB4-D9DF-B86A-4CD3-860F90F910C0}"/>
                </a:ext>
              </a:extLst>
            </p:cNvPr>
            <p:cNvSpPr/>
            <p:nvPr/>
          </p:nvSpPr>
          <p:spPr>
            <a:xfrm>
              <a:off x="2667955" y="3629330"/>
              <a:ext cx="56564" cy="20640"/>
            </a:xfrm>
            <a:custGeom>
              <a:avLst/>
              <a:gdLst/>
              <a:ahLst/>
              <a:cxnLst/>
              <a:rect l="l" t="t" r="r" b="b"/>
              <a:pathLst>
                <a:path w="2154" h="786" extrusionOk="0">
                  <a:moveTo>
                    <a:pt x="393" y="1"/>
                  </a:moveTo>
                  <a:cubicBezTo>
                    <a:pt x="172" y="1"/>
                    <a:pt x="0" y="173"/>
                    <a:pt x="0" y="393"/>
                  </a:cubicBezTo>
                  <a:cubicBezTo>
                    <a:pt x="0" y="613"/>
                    <a:pt x="172" y="786"/>
                    <a:pt x="393" y="786"/>
                  </a:cubicBezTo>
                  <a:lnTo>
                    <a:pt x="2153" y="786"/>
                  </a:lnTo>
                  <a:lnTo>
                    <a:pt x="2153" y="1"/>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15578;p102">
              <a:extLst>
                <a:ext uri="{FF2B5EF4-FFF2-40B4-BE49-F238E27FC236}">
                  <a16:creationId xmlns:a16="http://schemas.microsoft.com/office/drawing/2014/main" id="{9FCE916B-3DD7-DDAB-5754-FFCE17D0013A}"/>
                </a:ext>
              </a:extLst>
            </p:cNvPr>
            <p:cNvSpPr/>
            <p:nvPr/>
          </p:nvSpPr>
          <p:spPr>
            <a:xfrm>
              <a:off x="2672970" y="3639650"/>
              <a:ext cx="51548" cy="10320"/>
            </a:xfrm>
            <a:custGeom>
              <a:avLst/>
              <a:gdLst/>
              <a:ahLst/>
              <a:cxnLst/>
              <a:rect l="l" t="t" r="r" b="b"/>
              <a:pathLst>
                <a:path w="1963" h="393" extrusionOk="0">
                  <a:moveTo>
                    <a:pt x="202" y="0"/>
                  </a:moveTo>
                  <a:cubicBezTo>
                    <a:pt x="87" y="0"/>
                    <a:pt x="1" y="86"/>
                    <a:pt x="1" y="201"/>
                  </a:cubicBezTo>
                  <a:cubicBezTo>
                    <a:pt x="1" y="306"/>
                    <a:pt x="87" y="393"/>
                    <a:pt x="202" y="393"/>
                  </a:cubicBezTo>
                  <a:lnTo>
                    <a:pt x="1962" y="393"/>
                  </a:lnTo>
                  <a:lnTo>
                    <a:pt x="1962"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15579;p102">
              <a:extLst>
                <a:ext uri="{FF2B5EF4-FFF2-40B4-BE49-F238E27FC236}">
                  <a16:creationId xmlns:a16="http://schemas.microsoft.com/office/drawing/2014/main" id="{840A69B8-0AE0-9C96-4911-0637264CC68E}"/>
                </a:ext>
              </a:extLst>
            </p:cNvPr>
            <p:cNvSpPr/>
            <p:nvPr/>
          </p:nvSpPr>
          <p:spPr>
            <a:xfrm>
              <a:off x="2719477" y="3469249"/>
              <a:ext cx="41228" cy="232243"/>
            </a:xfrm>
            <a:custGeom>
              <a:avLst/>
              <a:gdLst/>
              <a:ahLst/>
              <a:cxnLst/>
              <a:rect l="l" t="t" r="r" b="b"/>
              <a:pathLst>
                <a:path w="1570" h="8844" extrusionOk="0">
                  <a:moveTo>
                    <a:pt x="392" y="1"/>
                  </a:moveTo>
                  <a:cubicBezTo>
                    <a:pt x="287" y="1"/>
                    <a:pt x="191" y="87"/>
                    <a:pt x="191" y="201"/>
                  </a:cubicBezTo>
                  <a:lnTo>
                    <a:pt x="0" y="8843"/>
                  </a:lnTo>
                  <a:lnTo>
                    <a:pt x="1570" y="8843"/>
                  </a:lnTo>
                  <a:lnTo>
                    <a:pt x="1378" y="201"/>
                  </a:lnTo>
                  <a:cubicBezTo>
                    <a:pt x="1378" y="87"/>
                    <a:pt x="1292" y="1"/>
                    <a:pt x="1187" y="1"/>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15580;p102">
              <a:extLst>
                <a:ext uri="{FF2B5EF4-FFF2-40B4-BE49-F238E27FC236}">
                  <a16:creationId xmlns:a16="http://schemas.microsoft.com/office/drawing/2014/main" id="{2AABAACE-39B4-A943-6A3E-860B4478315F}"/>
                </a:ext>
              </a:extLst>
            </p:cNvPr>
            <p:cNvSpPr/>
            <p:nvPr/>
          </p:nvSpPr>
          <p:spPr>
            <a:xfrm>
              <a:off x="2781293" y="3526286"/>
              <a:ext cx="31197" cy="82456"/>
            </a:xfrm>
            <a:custGeom>
              <a:avLst/>
              <a:gdLst/>
              <a:ahLst/>
              <a:cxnLst/>
              <a:rect l="l" t="t" r="r" b="b"/>
              <a:pathLst>
                <a:path w="1188" h="3140" extrusionOk="0">
                  <a:moveTo>
                    <a:pt x="367" y="0"/>
                  </a:moveTo>
                  <a:cubicBezTo>
                    <a:pt x="269" y="0"/>
                    <a:pt x="192" y="83"/>
                    <a:pt x="192" y="183"/>
                  </a:cubicBezTo>
                  <a:lnTo>
                    <a:pt x="0" y="3140"/>
                  </a:lnTo>
                  <a:lnTo>
                    <a:pt x="1187" y="3140"/>
                  </a:lnTo>
                  <a:lnTo>
                    <a:pt x="996" y="183"/>
                  </a:lnTo>
                  <a:cubicBezTo>
                    <a:pt x="996" y="78"/>
                    <a:pt x="910" y="1"/>
                    <a:pt x="804" y="1"/>
                  </a:cubicBezTo>
                  <a:lnTo>
                    <a:pt x="383" y="1"/>
                  </a:lnTo>
                  <a:cubicBezTo>
                    <a:pt x="378" y="0"/>
                    <a:pt x="372" y="0"/>
                    <a:pt x="36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15581;p102">
              <a:extLst>
                <a:ext uri="{FF2B5EF4-FFF2-40B4-BE49-F238E27FC236}">
                  <a16:creationId xmlns:a16="http://schemas.microsoft.com/office/drawing/2014/main" id="{18D6B638-9B42-7C38-8D06-474139181887}"/>
                </a:ext>
              </a:extLst>
            </p:cNvPr>
            <p:cNvSpPr/>
            <p:nvPr/>
          </p:nvSpPr>
          <p:spPr>
            <a:xfrm>
              <a:off x="2724230" y="3469249"/>
              <a:ext cx="31696" cy="15598"/>
            </a:xfrm>
            <a:custGeom>
              <a:avLst/>
              <a:gdLst/>
              <a:ahLst/>
              <a:cxnLst/>
              <a:rect l="l" t="t" r="r" b="b"/>
              <a:pathLst>
                <a:path w="1207" h="594" extrusionOk="0">
                  <a:moveTo>
                    <a:pt x="211" y="1"/>
                  </a:moveTo>
                  <a:cubicBezTo>
                    <a:pt x="97" y="1"/>
                    <a:pt x="10" y="87"/>
                    <a:pt x="10" y="201"/>
                  </a:cubicBezTo>
                  <a:lnTo>
                    <a:pt x="1" y="594"/>
                  </a:lnTo>
                  <a:lnTo>
                    <a:pt x="1207" y="594"/>
                  </a:lnTo>
                  <a:lnTo>
                    <a:pt x="1197" y="201"/>
                  </a:lnTo>
                  <a:cubicBezTo>
                    <a:pt x="1197" y="87"/>
                    <a:pt x="1111" y="1"/>
                    <a:pt x="1006"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15582;p102">
              <a:extLst>
                <a:ext uri="{FF2B5EF4-FFF2-40B4-BE49-F238E27FC236}">
                  <a16:creationId xmlns:a16="http://schemas.microsoft.com/office/drawing/2014/main" id="{DAD303B0-4B31-4BDF-0F9B-9B5BD475EA95}"/>
                </a:ext>
              </a:extLst>
            </p:cNvPr>
            <p:cNvSpPr/>
            <p:nvPr/>
          </p:nvSpPr>
          <p:spPr>
            <a:xfrm>
              <a:off x="2785573" y="3526286"/>
              <a:ext cx="22636" cy="15362"/>
            </a:xfrm>
            <a:custGeom>
              <a:avLst/>
              <a:gdLst/>
              <a:ahLst/>
              <a:cxnLst/>
              <a:rect l="l" t="t" r="r" b="b"/>
              <a:pathLst>
                <a:path w="862" h="585" extrusionOk="0">
                  <a:moveTo>
                    <a:pt x="204" y="0"/>
                  </a:moveTo>
                  <a:cubicBezTo>
                    <a:pt x="106" y="0"/>
                    <a:pt x="29" y="83"/>
                    <a:pt x="29" y="183"/>
                  </a:cubicBezTo>
                  <a:lnTo>
                    <a:pt x="0" y="585"/>
                  </a:lnTo>
                  <a:lnTo>
                    <a:pt x="861" y="585"/>
                  </a:lnTo>
                  <a:lnTo>
                    <a:pt x="833" y="183"/>
                  </a:lnTo>
                  <a:cubicBezTo>
                    <a:pt x="833" y="83"/>
                    <a:pt x="755" y="0"/>
                    <a:pt x="657" y="0"/>
                  </a:cubicBezTo>
                  <a:cubicBezTo>
                    <a:pt x="652" y="0"/>
                    <a:pt x="647" y="0"/>
                    <a:pt x="641" y="1"/>
                  </a:cubicBezTo>
                  <a:lnTo>
                    <a:pt x="220" y="1"/>
                  </a:lnTo>
                  <a:cubicBezTo>
                    <a:pt x="215" y="0"/>
                    <a:pt x="209" y="0"/>
                    <a:pt x="20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15583;p102">
              <a:extLst>
                <a:ext uri="{FF2B5EF4-FFF2-40B4-BE49-F238E27FC236}">
                  <a16:creationId xmlns:a16="http://schemas.microsoft.com/office/drawing/2014/main" id="{D3C62D7A-72AA-3E55-1B88-BCF8DEDD2C7B}"/>
                </a:ext>
              </a:extLst>
            </p:cNvPr>
            <p:cNvSpPr/>
            <p:nvPr/>
          </p:nvSpPr>
          <p:spPr>
            <a:xfrm>
              <a:off x="2833051" y="3526286"/>
              <a:ext cx="30934" cy="82456"/>
            </a:xfrm>
            <a:custGeom>
              <a:avLst/>
              <a:gdLst/>
              <a:ahLst/>
              <a:cxnLst/>
              <a:rect l="l" t="t" r="r" b="b"/>
              <a:pathLst>
                <a:path w="1178" h="3140" extrusionOk="0">
                  <a:moveTo>
                    <a:pt x="368" y="0"/>
                  </a:moveTo>
                  <a:cubicBezTo>
                    <a:pt x="270" y="0"/>
                    <a:pt x="192" y="83"/>
                    <a:pt x="183" y="183"/>
                  </a:cubicBezTo>
                  <a:lnTo>
                    <a:pt x="1" y="3140"/>
                  </a:lnTo>
                  <a:lnTo>
                    <a:pt x="1178" y="3140"/>
                  </a:lnTo>
                  <a:lnTo>
                    <a:pt x="996" y="183"/>
                  </a:lnTo>
                  <a:cubicBezTo>
                    <a:pt x="987" y="83"/>
                    <a:pt x="909" y="0"/>
                    <a:pt x="811" y="0"/>
                  </a:cubicBezTo>
                  <a:cubicBezTo>
                    <a:pt x="806" y="0"/>
                    <a:pt x="801" y="0"/>
                    <a:pt x="795" y="1"/>
                  </a:cubicBezTo>
                  <a:lnTo>
                    <a:pt x="384" y="1"/>
                  </a:lnTo>
                  <a:cubicBezTo>
                    <a:pt x="378" y="0"/>
                    <a:pt x="373" y="0"/>
                    <a:pt x="368"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15584;p102">
              <a:extLst>
                <a:ext uri="{FF2B5EF4-FFF2-40B4-BE49-F238E27FC236}">
                  <a16:creationId xmlns:a16="http://schemas.microsoft.com/office/drawing/2014/main" id="{1A06551D-B802-49AF-3212-0B84AE00C88C}"/>
                </a:ext>
              </a:extLst>
            </p:cNvPr>
            <p:cNvSpPr/>
            <p:nvPr/>
          </p:nvSpPr>
          <p:spPr>
            <a:xfrm>
              <a:off x="2837069" y="3526286"/>
              <a:ext cx="22662" cy="15362"/>
            </a:xfrm>
            <a:custGeom>
              <a:avLst/>
              <a:gdLst/>
              <a:ahLst/>
              <a:cxnLst/>
              <a:rect l="l" t="t" r="r" b="b"/>
              <a:pathLst>
                <a:path w="863" h="585" extrusionOk="0">
                  <a:moveTo>
                    <a:pt x="215" y="0"/>
                  </a:moveTo>
                  <a:cubicBezTo>
                    <a:pt x="117" y="0"/>
                    <a:pt x="39" y="83"/>
                    <a:pt x="30" y="183"/>
                  </a:cubicBezTo>
                  <a:lnTo>
                    <a:pt x="1" y="585"/>
                  </a:lnTo>
                  <a:lnTo>
                    <a:pt x="862" y="585"/>
                  </a:lnTo>
                  <a:lnTo>
                    <a:pt x="843" y="183"/>
                  </a:lnTo>
                  <a:cubicBezTo>
                    <a:pt x="834" y="83"/>
                    <a:pt x="756" y="0"/>
                    <a:pt x="658" y="0"/>
                  </a:cubicBezTo>
                  <a:cubicBezTo>
                    <a:pt x="653" y="0"/>
                    <a:pt x="648" y="0"/>
                    <a:pt x="642" y="1"/>
                  </a:cubicBezTo>
                  <a:lnTo>
                    <a:pt x="231" y="1"/>
                  </a:lnTo>
                  <a:cubicBezTo>
                    <a:pt x="225" y="0"/>
                    <a:pt x="220" y="0"/>
                    <a:pt x="215"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15585;p102">
              <a:extLst>
                <a:ext uri="{FF2B5EF4-FFF2-40B4-BE49-F238E27FC236}">
                  <a16:creationId xmlns:a16="http://schemas.microsoft.com/office/drawing/2014/main" id="{4617B84C-4622-BD56-BB8A-D744F1A38A55}"/>
                </a:ext>
              </a:extLst>
            </p:cNvPr>
            <p:cNvSpPr/>
            <p:nvPr/>
          </p:nvSpPr>
          <p:spPr>
            <a:xfrm>
              <a:off x="2884836" y="3526286"/>
              <a:ext cx="30934" cy="82456"/>
            </a:xfrm>
            <a:custGeom>
              <a:avLst/>
              <a:gdLst/>
              <a:ahLst/>
              <a:cxnLst/>
              <a:rect l="l" t="t" r="r" b="b"/>
              <a:pathLst>
                <a:path w="1178" h="3140" extrusionOk="0">
                  <a:moveTo>
                    <a:pt x="367" y="0"/>
                  </a:moveTo>
                  <a:cubicBezTo>
                    <a:pt x="269" y="0"/>
                    <a:pt x="191" y="83"/>
                    <a:pt x="182" y="183"/>
                  </a:cubicBezTo>
                  <a:lnTo>
                    <a:pt x="0" y="3140"/>
                  </a:lnTo>
                  <a:lnTo>
                    <a:pt x="1177" y="3140"/>
                  </a:lnTo>
                  <a:lnTo>
                    <a:pt x="996" y="183"/>
                  </a:lnTo>
                  <a:cubicBezTo>
                    <a:pt x="987" y="83"/>
                    <a:pt x="908" y="0"/>
                    <a:pt x="811" y="0"/>
                  </a:cubicBezTo>
                  <a:cubicBezTo>
                    <a:pt x="805" y="0"/>
                    <a:pt x="800" y="0"/>
                    <a:pt x="795" y="1"/>
                  </a:cubicBezTo>
                  <a:lnTo>
                    <a:pt x="383" y="1"/>
                  </a:lnTo>
                  <a:cubicBezTo>
                    <a:pt x="378" y="0"/>
                    <a:pt x="372" y="0"/>
                    <a:pt x="367"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15586;p102">
              <a:extLst>
                <a:ext uri="{FF2B5EF4-FFF2-40B4-BE49-F238E27FC236}">
                  <a16:creationId xmlns:a16="http://schemas.microsoft.com/office/drawing/2014/main" id="{C646864E-06C7-A3B2-2ADD-4F97C094A1C2}"/>
                </a:ext>
              </a:extLst>
            </p:cNvPr>
            <p:cNvSpPr/>
            <p:nvPr/>
          </p:nvSpPr>
          <p:spPr>
            <a:xfrm>
              <a:off x="2888854" y="3526286"/>
              <a:ext cx="22636" cy="15362"/>
            </a:xfrm>
            <a:custGeom>
              <a:avLst/>
              <a:gdLst/>
              <a:ahLst/>
              <a:cxnLst/>
              <a:rect l="l" t="t" r="r" b="b"/>
              <a:pathLst>
                <a:path w="862" h="585" extrusionOk="0">
                  <a:moveTo>
                    <a:pt x="214" y="0"/>
                  </a:moveTo>
                  <a:cubicBezTo>
                    <a:pt x="116" y="0"/>
                    <a:pt x="38" y="83"/>
                    <a:pt x="29" y="183"/>
                  </a:cubicBezTo>
                  <a:lnTo>
                    <a:pt x="0" y="585"/>
                  </a:lnTo>
                  <a:lnTo>
                    <a:pt x="862" y="585"/>
                  </a:lnTo>
                  <a:lnTo>
                    <a:pt x="843" y="183"/>
                  </a:lnTo>
                  <a:cubicBezTo>
                    <a:pt x="834" y="83"/>
                    <a:pt x="755" y="0"/>
                    <a:pt x="658" y="0"/>
                  </a:cubicBezTo>
                  <a:cubicBezTo>
                    <a:pt x="652" y="0"/>
                    <a:pt x="647" y="0"/>
                    <a:pt x="642" y="1"/>
                  </a:cubicBezTo>
                  <a:lnTo>
                    <a:pt x="230" y="1"/>
                  </a:lnTo>
                  <a:cubicBezTo>
                    <a:pt x="225" y="0"/>
                    <a:pt x="219" y="0"/>
                    <a:pt x="214"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15587;p102">
              <a:extLst>
                <a:ext uri="{FF2B5EF4-FFF2-40B4-BE49-F238E27FC236}">
                  <a16:creationId xmlns:a16="http://schemas.microsoft.com/office/drawing/2014/main" id="{52442D47-9F60-789D-CDCE-18130D02D41C}"/>
                </a:ext>
              </a:extLst>
            </p:cNvPr>
            <p:cNvSpPr/>
            <p:nvPr/>
          </p:nvSpPr>
          <p:spPr>
            <a:xfrm>
              <a:off x="2740065" y="3624052"/>
              <a:ext cx="216908" cy="77441"/>
            </a:xfrm>
            <a:custGeom>
              <a:avLst/>
              <a:gdLst/>
              <a:ahLst/>
              <a:cxnLst/>
              <a:rect l="l" t="t" r="r" b="b"/>
              <a:pathLst>
                <a:path w="8260" h="2949" extrusionOk="0">
                  <a:moveTo>
                    <a:pt x="1" y="1"/>
                  </a:moveTo>
                  <a:lnTo>
                    <a:pt x="1" y="2948"/>
                  </a:lnTo>
                  <a:lnTo>
                    <a:pt x="8260" y="2948"/>
                  </a:lnTo>
                  <a:lnTo>
                    <a:pt x="8260"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15588;p102">
              <a:extLst>
                <a:ext uri="{FF2B5EF4-FFF2-40B4-BE49-F238E27FC236}">
                  <a16:creationId xmlns:a16="http://schemas.microsoft.com/office/drawing/2014/main" id="{014974C7-DF34-52A8-34A7-4678CF339693}"/>
                </a:ext>
              </a:extLst>
            </p:cNvPr>
            <p:cNvSpPr/>
            <p:nvPr/>
          </p:nvSpPr>
          <p:spPr>
            <a:xfrm>
              <a:off x="2740065" y="3624052"/>
              <a:ext cx="216908" cy="15625"/>
            </a:xfrm>
            <a:custGeom>
              <a:avLst/>
              <a:gdLst/>
              <a:ahLst/>
              <a:cxnLst/>
              <a:rect l="l" t="t" r="r" b="b"/>
              <a:pathLst>
                <a:path w="8260" h="595" extrusionOk="0">
                  <a:moveTo>
                    <a:pt x="1" y="1"/>
                  </a:moveTo>
                  <a:lnTo>
                    <a:pt x="1" y="594"/>
                  </a:lnTo>
                  <a:lnTo>
                    <a:pt x="8260" y="594"/>
                  </a:lnTo>
                  <a:lnTo>
                    <a:pt x="8260" y="1"/>
                  </a:ln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15589;p102">
              <a:extLst>
                <a:ext uri="{FF2B5EF4-FFF2-40B4-BE49-F238E27FC236}">
                  <a16:creationId xmlns:a16="http://schemas.microsoft.com/office/drawing/2014/main" id="{CE61AEE9-93E4-564B-5603-04ADB8A9C1A6}"/>
                </a:ext>
              </a:extLst>
            </p:cNvPr>
            <p:cNvSpPr/>
            <p:nvPr/>
          </p:nvSpPr>
          <p:spPr>
            <a:xfrm>
              <a:off x="2770973" y="3644850"/>
              <a:ext cx="10583" cy="20693"/>
            </a:xfrm>
            <a:custGeom>
              <a:avLst/>
              <a:gdLst/>
              <a:ahLst/>
              <a:cxnLst/>
              <a:rect l="l" t="t" r="r" b="b"/>
              <a:pathLst>
                <a:path w="403" h="788" extrusionOk="0">
                  <a:moveTo>
                    <a:pt x="197" y="1"/>
                  </a:moveTo>
                  <a:cubicBezTo>
                    <a:pt x="99" y="1"/>
                    <a:pt x="1" y="65"/>
                    <a:pt x="1" y="195"/>
                  </a:cubicBezTo>
                  <a:lnTo>
                    <a:pt x="1" y="587"/>
                  </a:lnTo>
                  <a:cubicBezTo>
                    <a:pt x="1" y="702"/>
                    <a:pt x="97" y="788"/>
                    <a:pt x="202" y="788"/>
                  </a:cubicBezTo>
                  <a:cubicBezTo>
                    <a:pt x="307" y="788"/>
                    <a:pt x="40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15590;p102">
              <a:extLst>
                <a:ext uri="{FF2B5EF4-FFF2-40B4-BE49-F238E27FC236}">
                  <a16:creationId xmlns:a16="http://schemas.microsoft.com/office/drawing/2014/main" id="{4DE4D6F7-6DB0-A5CE-B77C-2B57935A6337}"/>
                </a:ext>
              </a:extLst>
            </p:cNvPr>
            <p:cNvSpPr/>
            <p:nvPr/>
          </p:nvSpPr>
          <p:spPr>
            <a:xfrm>
              <a:off x="2791849"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2" y="788"/>
                  </a:cubicBezTo>
                  <a:cubicBezTo>
                    <a:pt x="297" y="788"/>
                    <a:pt x="393" y="702"/>
                    <a:pt x="393" y="587"/>
                  </a:cubicBezTo>
                  <a:lnTo>
                    <a:pt x="393" y="195"/>
                  </a:lnTo>
                  <a:cubicBezTo>
                    <a:pt x="393" y="65"/>
                    <a:pt x="295"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15591;p102">
              <a:extLst>
                <a:ext uri="{FF2B5EF4-FFF2-40B4-BE49-F238E27FC236}">
                  <a16:creationId xmlns:a16="http://schemas.microsoft.com/office/drawing/2014/main" id="{3056719D-F4DA-6927-4A46-9C0A442B9EAA}"/>
                </a:ext>
              </a:extLst>
            </p:cNvPr>
            <p:cNvSpPr/>
            <p:nvPr/>
          </p:nvSpPr>
          <p:spPr>
            <a:xfrm>
              <a:off x="281246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1" y="788"/>
                  </a:cubicBezTo>
                  <a:cubicBezTo>
                    <a:pt x="306" y="788"/>
                    <a:pt x="392" y="702"/>
                    <a:pt x="392" y="587"/>
                  </a:cubicBezTo>
                  <a:lnTo>
                    <a:pt x="392" y="195"/>
                  </a:lnTo>
                  <a:cubicBezTo>
                    <a:pt x="392" y="65"/>
                    <a:pt x="294"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15592;p102">
              <a:extLst>
                <a:ext uri="{FF2B5EF4-FFF2-40B4-BE49-F238E27FC236}">
                  <a16:creationId xmlns:a16="http://schemas.microsoft.com/office/drawing/2014/main" id="{72DF1C73-DC2E-CDFD-E2A4-600A0B990031}"/>
                </a:ext>
              </a:extLst>
            </p:cNvPr>
            <p:cNvSpPr/>
            <p:nvPr/>
          </p:nvSpPr>
          <p:spPr>
            <a:xfrm>
              <a:off x="2833051" y="3644850"/>
              <a:ext cx="10346" cy="20693"/>
            </a:xfrm>
            <a:custGeom>
              <a:avLst/>
              <a:gdLst/>
              <a:ahLst/>
              <a:cxnLst/>
              <a:rect l="l" t="t" r="r" b="b"/>
              <a:pathLst>
                <a:path w="394" h="788" extrusionOk="0">
                  <a:moveTo>
                    <a:pt x="197" y="1"/>
                  </a:moveTo>
                  <a:cubicBezTo>
                    <a:pt x="99" y="1"/>
                    <a:pt x="1" y="65"/>
                    <a:pt x="1" y="195"/>
                  </a:cubicBezTo>
                  <a:lnTo>
                    <a:pt x="1" y="587"/>
                  </a:lnTo>
                  <a:cubicBezTo>
                    <a:pt x="1" y="702"/>
                    <a:pt x="87" y="788"/>
                    <a:pt x="202"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15593;p102">
              <a:extLst>
                <a:ext uri="{FF2B5EF4-FFF2-40B4-BE49-F238E27FC236}">
                  <a16:creationId xmlns:a16="http://schemas.microsoft.com/office/drawing/2014/main" id="{68004DE6-0210-C980-54B2-0BE29B88E3B2}"/>
                </a:ext>
              </a:extLst>
            </p:cNvPr>
            <p:cNvSpPr/>
            <p:nvPr/>
          </p:nvSpPr>
          <p:spPr>
            <a:xfrm>
              <a:off x="2853665" y="3644850"/>
              <a:ext cx="10320" cy="20693"/>
            </a:xfrm>
            <a:custGeom>
              <a:avLst/>
              <a:gdLst/>
              <a:ahLst/>
              <a:cxnLst/>
              <a:rect l="l" t="t" r="r" b="b"/>
              <a:pathLst>
                <a:path w="393" h="788" extrusionOk="0">
                  <a:moveTo>
                    <a:pt x="197" y="1"/>
                  </a:moveTo>
                  <a:cubicBezTo>
                    <a:pt x="99" y="1"/>
                    <a:pt x="1" y="65"/>
                    <a:pt x="1" y="195"/>
                  </a:cubicBezTo>
                  <a:lnTo>
                    <a:pt x="1" y="587"/>
                  </a:lnTo>
                  <a:cubicBezTo>
                    <a:pt x="1" y="702"/>
                    <a:pt x="87" y="788"/>
                    <a:pt x="192"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15594;p102">
              <a:extLst>
                <a:ext uri="{FF2B5EF4-FFF2-40B4-BE49-F238E27FC236}">
                  <a16:creationId xmlns:a16="http://schemas.microsoft.com/office/drawing/2014/main" id="{13CD98B9-0D4F-C991-56BA-E719B44EC4D0}"/>
                </a:ext>
              </a:extLst>
            </p:cNvPr>
            <p:cNvSpPr/>
            <p:nvPr/>
          </p:nvSpPr>
          <p:spPr>
            <a:xfrm>
              <a:off x="2874279" y="3644850"/>
              <a:ext cx="10320" cy="20693"/>
            </a:xfrm>
            <a:custGeom>
              <a:avLst/>
              <a:gdLst/>
              <a:ahLst/>
              <a:cxnLst/>
              <a:rect l="l" t="t" r="r" b="b"/>
              <a:pathLst>
                <a:path w="393" h="788" extrusionOk="0">
                  <a:moveTo>
                    <a:pt x="197" y="1"/>
                  </a:moveTo>
                  <a:cubicBezTo>
                    <a:pt x="98" y="1"/>
                    <a:pt x="0" y="65"/>
                    <a:pt x="0" y="195"/>
                  </a:cubicBezTo>
                  <a:lnTo>
                    <a:pt x="0" y="587"/>
                  </a:lnTo>
                  <a:cubicBezTo>
                    <a:pt x="0" y="702"/>
                    <a:pt x="86" y="788"/>
                    <a:pt x="201" y="788"/>
                  </a:cubicBezTo>
                  <a:cubicBezTo>
                    <a:pt x="307" y="788"/>
                    <a:pt x="393" y="702"/>
                    <a:pt x="393" y="587"/>
                  </a:cubicBezTo>
                  <a:lnTo>
                    <a:pt x="393" y="195"/>
                  </a:lnTo>
                  <a:cubicBezTo>
                    <a:pt x="393" y="65"/>
                    <a:pt x="295" y="1"/>
                    <a:pt x="197"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15595;p102">
              <a:extLst>
                <a:ext uri="{FF2B5EF4-FFF2-40B4-BE49-F238E27FC236}">
                  <a16:creationId xmlns:a16="http://schemas.microsoft.com/office/drawing/2014/main" id="{E25309B3-AF2B-85A9-DDC2-63EE4E1E8BBC}"/>
                </a:ext>
              </a:extLst>
            </p:cNvPr>
            <p:cNvSpPr/>
            <p:nvPr/>
          </p:nvSpPr>
          <p:spPr>
            <a:xfrm>
              <a:off x="289489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201" y="788"/>
                  </a:cubicBezTo>
                  <a:cubicBezTo>
                    <a:pt x="306" y="788"/>
                    <a:pt x="392" y="702"/>
                    <a:pt x="392" y="587"/>
                  </a:cubicBezTo>
                  <a:lnTo>
                    <a:pt x="392" y="195"/>
                  </a:lnTo>
                  <a:cubicBezTo>
                    <a:pt x="392" y="65"/>
                    <a:pt x="294" y="1"/>
                    <a:pt x="196"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15596;p102">
              <a:extLst>
                <a:ext uri="{FF2B5EF4-FFF2-40B4-BE49-F238E27FC236}">
                  <a16:creationId xmlns:a16="http://schemas.microsoft.com/office/drawing/2014/main" id="{E51AEEC3-3C13-3193-7D76-8AA03AD5D16C}"/>
                </a:ext>
              </a:extLst>
            </p:cNvPr>
            <p:cNvSpPr/>
            <p:nvPr/>
          </p:nvSpPr>
          <p:spPr>
            <a:xfrm>
              <a:off x="2915481" y="3644850"/>
              <a:ext cx="10583" cy="20693"/>
            </a:xfrm>
            <a:custGeom>
              <a:avLst/>
              <a:gdLst/>
              <a:ahLst/>
              <a:cxnLst/>
              <a:rect l="l" t="t" r="r" b="b"/>
              <a:pathLst>
                <a:path w="403" h="788" extrusionOk="0">
                  <a:moveTo>
                    <a:pt x="202" y="1"/>
                  </a:moveTo>
                  <a:cubicBezTo>
                    <a:pt x="101" y="1"/>
                    <a:pt x="1" y="65"/>
                    <a:pt x="1" y="195"/>
                  </a:cubicBezTo>
                  <a:lnTo>
                    <a:pt x="1" y="587"/>
                  </a:lnTo>
                  <a:cubicBezTo>
                    <a:pt x="1" y="702"/>
                    <a:pt x="97" y="788"/>
                    <a:pt x="202" y="788"/>
                  </a:cubicBezTo>
                  <a:cubicBezTo>
                    <a:pt x="307" y="788"/>
                    <a:pt x="403" y="702"/>
                    <a:pt x="403" y="587"/>
                  </a:cubicBezTo>
                  <a:lnTo>
                    <a:pt x="403" y="195"/>
                  </a:lnTo>
                  <a:cubicBezTo>
                    <a:pt x="403" y="65"/>
                    <a:pt x="302" y="1"/>
                    <a:pt x="202" y="1"/>
                  </a:cubicBez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15597;p102">
              <a:extLst>
                <a:ext uri="{FF2B5EF4-FFF2-40B4-BE49-F238E27FC236}">
                  <a16:creationId xmlns:a16="http://schemas.microsoft.com/office/drawing/2014/main" id="{15A3F642-FC52-6226-A84D-EED98FF1A2D8}"/>
                </a:ext>
              </a:extLst>
            </p:cNvPr>
            <p:cNvSpPr/>
            <p:nvPr/>
          </p:nvSpPr>
          <p:spPr>
            <a:xfrm>
              <a:off x="2650597" y="3696451"/>
              <a:ext cx="333791" cy="10320"/>
            </a:xfrm>
            <a:custGeom>
              <a:avLst/>
              <a:gdLst/>
              <a:ahLst/>
              <a:cxnLst/>
              <a:rect l="l" t="t" r="r" b="b"/>
              <a:pathLst>
                <a:path w="12711" h="393" extrusionOk="0">
                  <a:moveTo>
                    <a:pt x="269" y="0"/>
                  </a:moveTo>
                  <a:cubicBezTo>
                    <a:pt x="1" y="0"/>
                    <a:pt x="1" y="392"/>
                    <a:pt x="269" y="392"/>
                  </a:cubicBezTo>
                  <a:lnTo>
                    <a:pt x="12452" y="392"/>
                  </a:lnTo>
                  <a:cubicBezTo>
                    <a:pt x="12710" y="392"/>
                    <a:pt x="12710" y="0"/>
                    <a:pt x="12452"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15598;p102">
              <a:extLst>
                <a:ext uri="{FF2B5EF4-FFF2-40B4-BE49-F238E27FC236}">
                  <a16:creationId xmlns:a16="http://schemas.microsoft.com/office/drawing/2014/main" id="{CF39E5E1-2E8C-F224-8912-93C729CC360C}"/>
                </a:ext>
              </a:extLst>
            </p:cNvPr>
            <p:cNvSpPr/>
            <p:nvPr/>
          </p:nvSpPr>
          <p:spPr>
            <a:xfrm>
              <a:off x="2735049" y="3608742"/>
              <a:ext cx="226965" cy="20614"/>
            </a:xfrm>
            <a:custGeom>
              <a:avLst/>
              <a:gdLst/>
              <a:ahLst/>
              <a:cxnLst/>
              <a:rect l="l" t="t" r="r" b="b"/>
              <a:pathLst>
                <a:path w="8643" h="785" extrusionOk="0">
                  <a:moveTo>
                    <a:pt x="393" y="0"/>
                  </a:moveTo>
                  <a:cubicBezTo>
                    <a:pt x="173" y="0"/>
                    <a:pt x="0" y="172"/>
                    <a:pt x="0" y="392"/>
                  </a:cubicBezTo>
                  <a:cubicBezTo>
                    <a:pt x="0" y="612"/>
                    <a:pt x="173" y="785"/>
                    <a:pt x="393" y="785"/>
                  </a:cubicBezTo>
                  <a:lnTo>
                    <a:pt x="8250" y="785"/>
                  </a:lnTo>
                  <a:cubicBezTo>
                    <a:pt x="8470" y="785"/>
                    <a:pt x="8642" y="612"/>
                    <a:pt x="8642" y="392"/>
                  </a:cubicBezTo>
                  <a:cubicBezTo>
                    <a:pt x="8642" y="172"/>
                    <a:pt x="8470" y="0"/>
                    <a:pt x="8250"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15599;p102">
              <a:extLst>
                <a:ext uri="{FF2B5EF4-FFF2-40B4-BE49-F238E27FC236}">
                  <a16:creationId xmlns:a16="http://schemas.microsoft.com/office/drawing/2014/main" id="{47707929-536F-F83C-CF92-54F5BB62B7F8}"/>
                </a:ext>
              </a:extLst>
            </p:cNvPr>
            <p:cNvSpPr/>
            <p:nvPr/>
          </p:nvSpPr>
          <p:spPr>
            <a:xfrm>
              <a:off x="2740065" y="3619036"/>
              <a:ext cx="216908" cy="10320"/>
            </a:xfrm>
            <a:custGeom>
              <a:avLst/>
              <a:gdLst/>
              <a:ahLst/>
              <a:cxnLst/>
              <a:rect l="l" t="t" r="r" b="b"/>
              <a:pathLst>
                <a:path w="8260" h="393" extrusionOk="0">
                  <a:moveTo>
                    <a:pt x="202" y="0"/>
                  </a:moveTo>
                  <a:cubicBezTo>
                    <a:pt x="87" y="0"/>
                    <a:pt x="1" y="87"/>
                    <a:pt x="1" y="201"/>
                  </a:cubicBezTo>
                  <a:cubicBezTo>
                    <a:pt x="1" y="307"/>
                    <a:pt x="87" y="393"/>
                    <a:pt x="202" y="393"/>
                  </a:cubicBezTo>
                  <a:lnTo>
                    <a:pt x="8059" y="393"/>
                  </a:lnTo>
                  <a:cubicBezTo>
                    <a:pt x="8164" y="393"/>
                    <a:pt x="8260" y="307"/>
                    <a:pt x="8260" y="201"/>
                  </a:cubicBezTo>
                  <a:cubicBezTo>
                    <a:pt x="8260" y="87"/>
                    <a:pt x="8164" y="0"/>
                    <a:pt x="8059"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15600;p102">
              <a:extLst>
                <a:ext uri="{FF2B5EF4-FFF2-40B4-BE49-F238E27FC236}">
                  <a16:creationId xmlns:a16="http://schemas.microsoft.com/office/drawing/2014/main" id="{227335D1-2D5B-A8FA-B71F-6CDC32917583}"/>
                </a:ext>
              </a:extLst>
            </p:cNvPr>
            <p:cNvSpPr/>
            <p:nvPr/>
          </p:nvSpPr>
          <p:spPr>
            <a:xfrm>
              <a:off x="2770973" y="3644928"/>
              <a:ext cx="10583" cy="10320"/>
            </a:xfrm>
            <a:custGeom>
              <a:avLst/>
              <a:gdLst/>
              <a:ahLst/>
              <a:cxnLst/>
              <a:rect l="l" t="t" r="r" b="b"/>
              <a:pathLst>
                <a:path w="403" h="393" extrusionOk="0">
                  <a:moveTo>
                    <a:pt x="202" y="0"/>
                  </a:moveTo>
                  <a:cubicBezTo>
                    <a:pt x="97" y="0"/>
                    <a:pt x="1" y="86"/>
                    <a:pt x="1" y="192"/>
                  </a:cubicBezTo>
                  <a:lnTo>
                    <a:pt x="1" y="392"/>
                  </a:lnTo>
                  <a:lnTo>
                    <a:pt x="393" y="392"/>
                  </a:lnTo>
                  <a:lnTo>
                    <a:pt x="393" y="192"/>
                  </a:lnTo>
                  <a:cubicBezTo>
                    <a:pt x="40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15601;p102">
              <a:extLst>
                <a:ext uri="{FF2B5EF4-FFF2-40B4-BE49-F238E27FC236}">
                  <a16:creationId xmlns:a16="http://schemas.microsoft.com/office/drawing/2014/main" id="{6C5E5591-272E-AE4C-646D-5F2CA682F4FE}"/>
                </a:ext>
              </a:extLst>
            </p:cNvPr>
            <p:cNvSpPr/>
            <p:nvPr/>
          </p:nvSpPr>
          <p:spPr>
            <a:xfrm>
              <a:off x="2791849" y="3644928"/>
              <a:ext cx="10320" cy="10320"/>
            </a:xfrm>
            <a:custGeom>
              <a:avLst/>
              <a:gdLst/>
              <a:ahLst/>
              <a:cxnLst/>
              <a:rect l="l" t="t" r="r" b="b"/>
              <a:pathLst>
                <a:path w="393" h="393" extrusionOk="0">
                  <a:moveTo>
                    <a:pt x="192" y="0"/>
                  </a:moveTo>
                  <a:cubicBezTo>
                    <a:pt x="86" y="0"/>
                    <a:pt x="0" y="86"/>
                    <a:pt x="0" y="192"/>
                  </a:cubicBezTo>
                  <a:lnTo>
                    <a:pt x="0" y="392"/>
                  </a:lnTo>
                  <a:lnTo>
                    <a:pt x="393" y="392"/>
                  </a:lnTo>
                  <a:lnTo>
                    <a:pt x="393" y="192"/>
                  </a:lnTo>
                  <a:cubicBezTo>
                    <a:pt x="393" y="86"/>
                    <a:pt x="297" y="0"/>
                    <a:pt x="19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15602;p102">
              <a:extLst>
                <a:ext uri="{FF2B5EF4-FFF2-40B4-BE49-F238E27FC236}">
                  <a16:creationId xmlns:a16="http://schemas.microsoft.com/office/drawing/2014/main" id="{0FA002E0-3FAE-87DD-D97C-1D4434D6B473}"/>
                </a:ext>
              </a:extLst>
            </p:cNvPr>
            <p:cNvSpPr/>
            <p:nvPr/>
          </p:nvSpPr>
          <p:spPr>
            <a:xfrm>
              <a:off x="2812463" y="3644928"/>
              <a:ext cx="10320" cy="10320"/>
            </a:xfrm>
            <a:custGeom>
              <a:avLst/>
              <a:gdLst/>
              <a:ahLst/>
              <a:cxnLst/>
              <a:rect l="l" t="t" r="r" b="b"/>
              <a:pathLst>
                <a:path w="393" h="393" extrusionOk="0">
                  <a:moveTo>
                    <a:pt x="191" y="0"/>
                  </a:moveTo>
                  <a:cubicBezTo>
                    <a:pt x="86" y="0"/>
                    <a:pt x="0" y="86"/>
                    <a:pt x="0" y="192"/>
                  </a:cubicBezTo>
                  <a:lnTo>
                    <a:pt x="0" y="392"/>
                  </a:lnTo>
                  <a:lnTo>
                    <a:pt x="392" y="392"/>
                  </a:lnTo>
                  <a:lnTo>
                    <a:pt x="392" y="192"/>
                  </a:lnTo>
                  <a:cubicBezTo>
                    <a:pt x="392" y="86"/>
                    <a:pt x="306" y="0"/>
                    <a:pt x="19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15603;p102">
              <a:extLst>
                <a:ext uri="{FF2B5EF4-FFF2-40B4-BE49-F238E27FC236}">
                  <a16:creationId xmlns:a16="http://schemas.microsoft.com/office/drawing/2014/main" id="{5F74673C-B2E5-D872-4ED7-EA604D477988}"/>
                </a:ext>
              </a:extLst>
            </p:cNvPr>
            <p:cNvSpPr/>
            <p:nvPr/>
          </p:nvSpPr>
          <p:spPr>
            <a:xfrm>
              <a:off x="2833051" y="3644928"/>
              <a:ext cx="10346" cy="10320"/>
            </a:xfrm>
            <a:custGeom>
              <a:avLst/>
              <a:gdLst/>
              <a:ahLst/>
              <a:cxnLst/>
              <a:rect l="l" t="t" r="r" b="b"/>
              <a:pathLst>
                <a:path w="394" h="393" extrusionOk="0">
                  <a:moveTo>
                    <a:pt x="202" y="0"/>
                  </a:moveTo>
                  <a:cubicBezTo>
                    <a:pt x="87" y="0"/>
                    <a:pt x="1" y="86"/>
                    <a:pt x="1" y="192"/>
                  </a:cubicBezTo>
                  <a:lnTo>
                    <a:pt x="1" y="392"/>
                  </a:lnTo>
                  <a:lnTo>
                    <a:pt x="393" y="392"/>
                  </a:lnTo>
                  <a:lnTo>
                    <a:pt x="393" y="192"/>
                  </a:lnTo>
                  <a:cubicBezTo>
                    <a:pt x="39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15604;p102">
              <a:extLst>
                <a:ext uri="{FF2B5EF4-FFF2-40B4-BE49-F238E27FC236}">
                  <a16:creationId xmlns:a16="http://schemas.microsoft.com/office/drawing/2014/main" id="{35084258-7DF8-CB5E-E7C9-2F894C11AB20}"/>
                </a:ext>
              </a:extLst>
            </p:cNvPr>
            <p:cNvSpPr/>
            <p:nvPr/>
          </p:nvSpPr>
          <p:spPr>
            <a:xfrm>
              <a:off x="2853665" y="3644928"/>
              <a:ext cx="10320" cy="10320"/>
            </a:xfrm>
            <a:custGeom>
              <a:avLst/>
              <a:gdLst/>
              <a:ahLst/>
              <a:cxnLst/>
              <a:rect l="l" t="t" r="r" b="b"/>
              <a:pathLst>
                <a:path w="393" h="393" extrusionOk="0">
                  <a:moveTo>
                    <a:pt x="192" y="0"/>
                  </a:moveTo>
                  <a:cubicBezTo>
                    <a:pt x="87" y="0"/>
                    <a:pt x="1" y="86"/>
                    <a:pt x="1" y="192"/>
                  </a:cubicBezTo>
                  <a:lnTo>
                    <a:pt x="1" y="392"/>
                  </a:lnTo>
                  <a:lnTo>
                    <a:pt x="393" y="392"/>
                  </a:lnTo>
                  <a:lnTo>
                    <a:pt x="393" y="192"/>
                  </a:lnTo>
                  <a:cubicBezTo>
                    <a:pt x="393" y="86"/>
                    <a:pt x="307" y="0"/>
                    <a:pt x="19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15605;p102">
              <a:extLst>
                <a:ext uri="{FF2B5EF4-FFF2-40B4-BE49-F238E27FC236}">
                  <a16:creationId xmlns:a16="http://schemas.microsoft.com/office/drawing/2014/main" id="{11CF0ABA-573E-3B5D-A925-5677C57BCA15}"/>
                </a:ext>
              </a:extLst>
            </p:cNvPr>
            <p:cNvSpPr/>
            <p:nvPr/>
          </p:nvSpPr>
          <p:spPr>
            <a:xfrm>
              <a:off x="2874279" y="3644928"/>
              <a:ext cx="10320" cy="10320"/>
            </a:xfrm>
            <a:custGeom>
              <a:avLst/>
              <a:gdLst/>
              <a:ahLst/>
              <a:cxnLst/>
              <a:rect l="l" t="t" r="r" b="b"/>
              <a:pathLst>
                <a:path w="393" h="393" extrusionOk="0">
                  <a:moveTo>
                    <a:pt x="201" y="0"/>
                  </a:moveTo>
                  <a:cubicBezTo>
                    <a:pt x="86" y="0"/>
                    <a:pt x="0" y="86"/>
                    <a:pt x="0" y="192"/>
                  </a:cubicBezTo>
                  <a:lnTo>
                    <a:pt x="0" y="392"/>
                  </a:lnTo>
                  <a:lnTo>
                    <a:pt x="393" y="392"/>
                  </a:lnTo>
                  <a:lnTo>
                    <a:pt x="393" y="192"/>
                  </a:lnTo>
                  <a:cubicBezTo>
                    <a:pt x="393" y="86"/>
                    <a:pt x="307" y="0"/>
                    <a:pt x="20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15606;p102">
              <a:extLst>
                <a:ext uri="{FF2B5EF4-FFF2-40B4-BE49-F238E27FC236}">
                  <a16:creationId xmlns:a16="http://schemas.microsoft.com/office/drawing/2014/main" id="{AC9FC83D-73B9-DBD5-5E82-983A9494D4C2}"/>
                </a:ext>
              </a:extLst>
            </p:cNvPr>
            <p:cNvSpPr/>
            <p:nvPr/>
          </p:nvSpPr>
          <p:spPr>
            <a:xfrm>
              <a:off x="2894893" y="3644928"/>
              <a:ext cx="10320" cy="10320"/>
            </a:xfrm>
            <a:custGeom>
              <a:avLst/>
              <a:gdLst/>
              <a:ahLst/>
              <a:cxnLst/>
              <a:rect l="l" t="t" r="r" b="b"/>
              <a:pathLst>
                <a:path w="393" h="393" extrusionOk="0">
                  <a:moveTo>
                    <a:pt x="201" y="0"/>
                  </a:moveTo>
                  <a:cubicBezTo>
                    <a:pt x="86" y="0"/>
                    <a:pt x="0" y="86"/>
                    <a:pt x="0" y="192"/>
                  </a:cubicBezTo>
                  <a:lnTo>
                    <a:pt x="0" y="392"/>
                  </a:lnTo>
                  <a:lnTo>
                    <a:pt x="392" y="392"/>
                  </a:lnTo>
                  <a:lnTo>
                    <a:pt x="392" y="192"/>
                  </a:lnTo>
                  <a:cubicBezTo>
                    <a:pt x="392" y="86"/>
                    <a:pt x="306" y="0"/>
                    <a:pt x="20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15607;p102">
              <a:extLst>
                <a:ext uri="{FF2B5EF4-FFF2-40B4-BE49-F238E27FC236}">
                  <a16:creationId xmlns:a16="http://schemas.microsoft.com/office/drawing/2014/main" id="{32D2FA47-EB3A-A17F-5EB5-C87658F4DCA6}"/>
                </a:ext>
              </a:extLst>
            </p:cNvPr>
            <p:cNvSpPr/>
            <p:nvPr/>
          </p:nvSpPr>
          <p:spPr>
            <a:xfrm>
              <a:off x="2915481" y="3644928"/>
              <a:ext cx="10583" cy="10320"/>
            </a:xfrm>
            <a:custGeom>
              <a:avLst/>
              <a:gdLst/>
              <a:ahLst/>
              <a:cxnLst/>
              <a:rect l="l" t="t" r="r" b="b"/>
              <a:pathLst>
                <a:path w="403" h="393" extrusionOk="0">
                  <a:moveTo>
                    <a:pt x="202" y="0"/>
                  </a:moveTo>
                  <a:cubicBezTo>
                    <a:pt x="97" y="0"/>
                    <a:pt x="1" y="86"/>
                    <a:pt x="1" y="192"/>
                  </a:cubicBezTo>
                  <a:lnTo>
                    <a:pt x="1" y="392"/>
                  </a:lnTo>
                  <a:lnTo>
                    <a:pt x="403" y="392"/>
                  </a:lnTo>
                  <a:lnTo>
                    <a:pt x="403" y="192"/>
                  </a:lnTo>
                  <a:cubicBezTo>
                    <a:pt x="403" y="86"/>
                    <a:pt x="307" y="0"/>
                    <a:pt x="202"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15608;p102">
              <a:extLst>
                <a:ext uri="{FF2B5EF4-FFF2-40B4-BE49-F238E27FC236}">
                  <a16:creationId xmlns:a16="http://schemas.microsoft.com/office/drawing/2014/main" id="{9C469D58-D0CC-CABA-385D-104AE2F682D5}"/>
                </a:ext>
              </a:extLst>
            </p:cNvPr>
            <p:cNvSpPr/>
            <p:nvPr/>
          </p:nvSpPr>
          <p:spPr>
            <a:xfrm>
              <a:off x="2732081" y="3381777"/>
              <a:ext cx="260027" cy="113391"/>
            </a:xfrm>
            <a:custGeom>
              <a:avLst/>
              <a:gdLst/>
              <a:ahLst/>
              <a:cxnLst/>
              <a:rect l="l" t="t" r="r" b="b"/>
              <a:pathLst>
                <a:path w="9902" h="4318" extrusionOk="0">
                  <a:moveTo>
                    <a:pt x="7150" y="1"/>
                  </a:moveTo>
                  <a:cubicBezTo>
                    <a:pt x="6599" y="1"/>
                    <a:pt x="6077" y="220"/>
                    <a:pt x="5683" y="604"/>
                  </a:cubicBezTo>
                  <a:cubicBezTo>
                    <a:pt x="5383" y="330"/>
                    <a:pt x="5004" y="195"/>
                    <a:pt x="4627" y="195"/>
                  </a:cubicBezTo>
                  <a:cubicBezTo>
                    <a:pt x="4189" y="195"/>
                    <a:pt x="3753" y="378"/>
                    <a:pt x="3444" y="738"/>
                  </a:cubicBezTo>
                  <a:cubicBezTo>
                    <a:pt x="3260" y="633"/>
                    <a:pt x="3062" y="584"/>
                    <a:pt x="2868" y="584"/>
                  </a:cubicBezTo>
                  <a:cubicBezTo>
                    <a:pt x="2356" y="584"/>
                    <a:pt x="1870" y="924"/>
                    <a:pt x="1731" y="1465"/>
                  </a:cubicBezTo>
                  <a:cubicBezTo>
                    <a:pt x="1617" y="1400"/>
                    <a:pt x="1498" y="1370"/>
                    <a:pt x="1382" y="1370"/>
                  </a:cubicBezTo>
                  <a:cubicBezTo>
                    <a:pt x="1039" y="1370"/>
                    <a:pt x="728" y="1634"/>
                    <a:pt x="707" y="2020"/>
                  </a:cubicBezTo>
                  <a:cubicBezTo>
                    <a:pt x="649" y="1982"/>
                    <a:pt x="573" y="1963"/>
                    <a:pt x="506" y="1963"/>
                  </a:cubicBezTo>
                  <a:cubicBezTo>
                    <a:pt x="502" y="1963"/>
                    <a:pt x="497" y="1963"/>
                    <a:pt x="493" y="1963"/>
                  </a:cubicBezTo>
                  <a:cubicBezTo>
                    <a:pt x="185" y="1963"/>
                    <a:pt x="1" y="2311"/>
                    <a:pt x="171" y="2566"/>
                  </a:cubicBezTo>
                  <a:cubicBezTo>
                    <a:pt x="249" y="2687"/>
                    <a:pt x="374" y="2746"/>
                    <a:pt x="500" y="2746"/>
                  </a:cubicBezTo>
                  <a:cubicBezTo>
                    <a:pt x="651" y="2746"/>
                    <a:pt x="801" y="2661"/>
                    <a:pt x="869" y="2499"/>
                  </a:cubicBezTo>
                  <a:cubicBezTo>
                    <a:pt x="1005" y="2663"/>
                    <a:pt x="1198" y="2744"/>
                    <a:pt x="1391" y="2744"/>
                  </a:cubicBezTo>
                  <a:cubicBezTo>
                    <a:pt x="1591" y="2744"/>
                    <a:pt x="1790" y="2656"/>
                    <a:pt x="1922" y="2480"/>
                  </a:cubicBezTo>
                  <a:cubicBezTo>
                    <a:pt x="2155" y="2780"/>
                    <a:pt x="2503" y="2943"/>
                    <a:pt x="2858" y="2943"/>
                  </a:cubicBezTo>
                  <a:cubicBezTo>
                    <a:pt x="3057" y="2943"/>
                    <a:pt x="3258" y="2892"/>
                    <a:pt x="3444" y="2786"/>
                  </a:cubicBezTo>
                  <a:cubicBezTo>
                    <a:pt x="3750" y="3143"/>
                    <a:pt x="4184" y="3335"/>
                    <a:pt x="4629" y="3335"/>
                  </a:cubicBezTo>
                  <a:cubicBezTo>
                    <a:pt x="4852" y="3335"/>
                    <a:pt x="5077" y="3287"/>
                    <a:pt x="5291" y="3188"/>
                  </a:cubicBezTo>
                  <a:cubicBezTo>
                    <a:pt x="5701" y="3939"/>
                    <a:pt x="6447" y="4318"/>
                    <a:pt x="7193" y="4318"/>
                  </a:cubicBezTo>
                  <a:cubicBezTo>
                    <a:pt x="7911" y="4318"/>
                    <a:pt x="8630" y="3968"/>
                    <a:pt x="9052" y="3265"/>
                  </a:cubicBezTo>
                  <a:cubicBezTo>
                    <a:pt x="9902" y="1823"/>
                    <a:pt x="8866" y="1"/>
                    <a:pt x="7199" y="1"/>
                  </a:cubicBezTo>
                  <a:cubicBezTo>
                    <a:pt x="7195" y="1"/>
                    <a:pt x="7190" y="1"/>
                    <a:pt x="7186" y="1"/>
                  </a:cubicBezTo>
                  <a:cubicBezTo>
                    <a:pt x="7174" y="1"/>
                    <a:pt x="7162" y="1"/>
                    <a:pt x="7150"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15609;p102">
              <a:extLst>
                <a:ext uri="{FF2B5EF4-FFF2-40B4-BE49-F238E27FC236}">
                  <a16:creationId xmlns:a16="http://schemas.microsoft.com/office/drawing/2014/main" id="{169FF109-2858-A195-5DB8-FDEDE7FAED06}"/>
                </a:ext>
              </a:extLst>
            </p:cNvPr>
            <p:cNvSpPr/>
            <p:nvPr/>
          </p:nvSpPr>
          <p:spPr>
            <a:xfrm>
              <a:off x="2731845" y="3397612"/>
              <a:ext cx="241487" cy="97320"/>
            </a:xfrm>
            <a:custGeom>
              <a:avLst/>
              <a:gdLst/>
              <a:ahLst/>
              <a:cxnLst/>
              <a:rect l="l" t="t" r="r" b="b"/>
              <a:pathLst>
                <a:path w="9196" h="3706" extrusionOk="0">
                  <a:moveTo>
                    <a:pt x="2668" y="1"/>
                  </a:moveTo>
                  <a:cubicBezTo>
                    <a:pt x="2209" y="78"/>
                    <a:pt x="1845" y="413"/>
                    <a:pt x="1721" y="853"/>
                  </a:cubicBezTo>
                  <a:cubicBezTo>
                    <a:pt x="1612" y="791"/>
                    <a:pt x="1497" y="763"/>
                    <a:pt x="1385" y="763"/>
                  </a:cubicBezTo>
                  <a:cubicBezTo>
                    <a:pt x="1043" y="763"/>
                    <a:pt x="728" y="1026"/>
                    <a:pt x="706" y="1408"/>
                  </a:cubicBezTo>
                  <a:cubicBezTo>
                    <a:pt x="649" y="1379"/>
                    <a:pt x="572" y="1360"/>
                    <a:pt x="505" y="1360"/>
                  </a:cubicBezTo>
                  <a:cubicBezTo>
                    <a:pt x="501" y="1360"/>
                    <a:pt x="497" y="1360"/>
                    <a:pt x="493" y="1360"/>
                  </a:cubicBezTo>
                  <a:cubicBezTo>
                    <a:pt x="184" y="1360"/>
                    <a:pt x="0" y="1708"/>
                    <a:pt x="170" y="1963"/>
                  </a:cubicBezTo>
                  <a:cubicBezTo>
                    <a:pt x="248" y="2084"/>
                    <a:pt x="374" y="2143"/>
                    <a:pt x="499" y="2143"/>
                  </a:cubicBezTo>
                  <a:cubicBezTo>
                    <a:pt x="650" y="2143"/>
                    <a:pt x="801" y="2058"/>
                    <a:pt x="869" y="1896"/>
                  </a:cubicBezTo>
                  <a:cubicBezTo>
                    <a:pt x="1005" y="2060"/>
                    <a:pt x="1198" y="2141"/>
                    <a:pt x="1390" y="2141"/>
                  </a:cubicBezTo>
                  <a:cubicBezTo>
                    <a:pt x="1590" y="2141"/>
                    <a:pt x="1790" y="2053"/>
                    <a:pt x="1922" y="1877"/>
                  </a:cubicBezTo>
                  <a:cubicBezTo>
                    <a:pt x="2154" y="2182"/>
                    <a:pt x="2502" y="2347"/>
                    <a:pt x="2859" y="2347"/>
                  </a:cubicBezTo>
                  <a:cubicBezTo>
                    <a:pt x="3061" y="2347"/>
                    <a:pt x="3266" y="2294"/>
                    <a:pt x="3453" y="2183"/>
                  </a:cubicBezTo>
                  <a:cubicBezTo>
                    <a:pt x="3759" y="2540"/>
                    <a:pt x="4193" y="2732"/>
                    <a:pt x="4638" y="2732"/>
                  </a:cubicBezTo>
                  <a:cubicBezTo>
                    <a:pt x="4861" y="2732"/>
                    <a:pt x="5086" y="2684"/>
                    <a:pt x="5300" y="2585"/>
                  </a:cubicBezTo>
                  <a:cubicBezTo>
                    <a:pt x="5715" y="3339"/>
                    <a:pt x="6454" y="3705"/>
                    <a:pt x="7190" y="3705"/>
                  </a:cubicBezTo>
                  <a:cubicBezTo>
                    <a:pt x="8015" y="3705"/>
                    <a:pt x="8836" y="3245"/>
                    <a:pt x="9195" y="2355"/>
                  </a:cubicBezTo>
                  <a:lnTo>
                    <a:pt x="9195" y="2355"/>
                  </a:lnTo>
                  <a:cubicBezTo>
                    <a:pt x="8841" y="2604"/>
                    <a:pt x="8410" y="2729"/>
                    <a:pt x="7980" y="2729"/>
                  </a:cubicBezTo>
                  <a:cubicBezTo>
                    <a:pt x="7214" y="2729"/>
                    <a:pt x="6506" y="2327"/>
                    <a:pt x="6113" y="1666"/>
                  </a:cubicBezTo>
                  <a:cubicBezTo>
                    <a:pt x="6101" y="1641"/>
                    <a:pt x="6079" y="1628"/>
                    <a:pt x="6055" y="1628"/>
                  </a:cubicBezTo>
                  <a:cubicBezTo>
                    <a:pt x="6043" y="1628"/>
                    <a:pt x="6030" y="1631"/>
                    <a:pt x="6018" y="1637"/>
                  </a:cubicBezTo>
                  <a:cubicBezTo>
                    <a:pt x="5823" y="1716"/>
                    <a:pt x="5621" y="1754"/>
                    <a:pt x="5422" y="1754"/>
                  </a:cubicBezTo>
                  <a:cubicBezTo>
                    <a:pt x="4868" y="1754"/>
                    <a:pt x="4337" y="1462"/>
                    <a:pt x="4056" y="948"/>
                  </a:cubicBezTo>
                  <a:cubicBezTo>
                    <a:pt x="4040" y="925"/>
                    <a:pt x="4005" y="908"/>
                    <a:pt x="3977" y="908"/>
                  </a:cubicBezTo>
                  <a:cubicBezTo>
                    <a:pt x="3971" y="908"/>
                    <a:pt x="3965" y="908"/>
                    <a:pt x="3960" y="910"/>
                  </a:cubicBezTo>
                  <a:cubicBezTo>
                    <a:pt x="3855" y="948"/>
                    <a:pt x="3759" y="958"/>
                    <a:pt x="3654" y="968"/>
                  </a:cubicBezTo>
                  <a:cubicBezTo>
                    <a:pt x="3118" y="958"/>
                    <a:pt x="2678" y="527"/>
                    <a:pt x="2668"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0" name="Google Shape;15485;p102">
            <a:extLst>
              <a:ext uri="{FF2B5EF4-FFF2-40B4-BE49-F238E27FC236}">
                <a16:creationId xmlns:a16="http://schemas.microsoft.com/office/drawing/2014/main" id="{60B6106B-1B8B-A45C-B689-7C4695E386E9}"/>
              </a:ext>
            </a:extLst>
          </p:cNvPr>
          <p:cNvGrpSpPr/>
          <p:nvPr/>
        </p:nvGrpSpPr>
        <p:grpSpPr>
          <a:xfrm>
            <a:off x="3704090" y="4575553"/>
            <a:ext cx="374730" cy="350361"/>
            <a:chOff x="1737326" y="2900773"/>
            <a:chExt cx="374730" cy="350361"/>
          </a:xfrm>
        </p:grpSpPr>
        <p:sp>
          <p:nvSpPr>
            <p:cNvPr id="341" name="Google Shape;15486;p102">
              <a:extLst>
                <a:ext uri="{FF2B5EF4-FFF2-40B4-BE49-F238E27FC236}">
                  <a16:creationId xmlns:a16="http://schemas.microsoft.com/office/drawing/2014/main" id="{902F223F-28C6-8EF3-A807-8A75C37C5814}"/>
                </a:ext>
              </a:extLst>
            </p:cNvPr>
            <p:cNvSpPr/>
            <p:nvPr/>
          </p:nvSpPr>
          <p:spPr>
            <a:xfrm>
              <a:off x="1942890" y="2936723"/>
              <a:ext cx="169167" cy="176966"/>
            </a:xfrm>
            <a:custGeom>
              <a:avLst/>
              <a:gdLst/>
              <a:ahLst/>
              <a:cxnLst/>
              <a:rect l="l" t="t" r="r" b="b"/>
              <a:pathLst>
                <a:path w="6442" h="6739" extrusionOk="0">
                  <a:moveTo>
                    <a:pt x="690" y="0"/>
                  </a:moveTo>
                  <a:cubicBezTo>
                    <a:pt x="307" y="0"/>
                    <a:pt x="1" y="316"/>
                    <a:pt x="1" y="689"/>
                  </a:cubicBezTo>
                  <a:lnTo>
                    <a:pt x="1" y="4374"/>
                  </a:lnTo>
                  <a:cubicBezTo>
                    <a:pt x="1" y="4757"/>
                    <a:pt x="307" y="5063"/>
                    <a:pt x="690" y="5063"/>
                  </a:cubicBezTo>
                  <a:lnTo>
                    <a:pt x="1379" y="5063"/>
                  </a:lnTo>
                  <a:lnTo>
                    <a:pt x="996" y="6604"/>
                  </a:lnTo>
                  <a:cubicBezTo>
                    <a:pt x="982" y="6676"/>
                    <a:pt x="1039" y="6738"/>
                    <a:pt x="1110" y="6738"/>
                  </a:cubicBezTo>
                  <a:cubicBezTo>
                    <a:pt x="1132" y="6738"/>
                    <a:pt x="1155" y="6732"/>
                    <a:pt x="1178" y="6718"/>
                  </a:cubicBezTo>
                  <a:lnTo>
                    <a:pt x="3446" y="5063"/>
                  </a:lnTo>
                  <a:lnTo>
                    <a:pt x="5753" y="5063"/>
                  </a:lnTo>
                  <a:cubicBezTo>
                    <a:pt x="6126" y="5063"/>
                    <a:pt x="6442" y="4757"/>
                    <a:pt x="6442" y="4374"/>
                  </a:cubicBezTo>
                  <a:lnTo>
                    <a:pt x="6442" y="689"/>
                  </a:lnTo>
                  <a:cubicBezTo>
                    <a:pt x="6442" y="316"/>
                    <a:pt x="6135" y="10"/>
                    <a:pt x="5753"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15487;p102">
              <a:extLst>
                <a:ext uri="{FF2B5EF4-FFF2-40B4-BE49-F238E27FC236}">
                  <a16:creationId xmlns:a16="http://schemas.microsoft.com/office/drawing/2014/main" id="{8D102E57-1E50-65AF-A4F7-75E4EA411041}"/>
                </a:ext>
              </a:extLst>
            </p:cNvPr>
            <p:cNvSpPr/>
            <p:nvPr/>
          </p:nvSpPr>
          <p:spPr>
            <a:xfrm>
              <a:off x="2003209" y="2936723"/>
              <a:ext cx="48528" cy="114861"/>
            </a:xfrm>
            <a:custGeom>
              <a:avLst/>
              <a:gdLst/>
              <a:ahLst/>
              <a:cxnLst/>
              <a:rect l="l" t="t" r="r" b="b"/>
              <a:pathLst>
                <a:path w="1848" h="4374" extrusionOk="0">
                  <a:moveTo>
                    <a:pt x="1" y="0"/>
                  </a:moveTo>
                  <a:lnTo>
                    <a:pt x="1" y="3455"/>
                  </a:lnTo>
                  <a:cubicBezTo>
                    <a:pt x="1" y="3962"/>
                    <a:pt x="412" y="4374"/>
                    <a:pt x="919" y="4374"/>
                  </a:cubicBezTo>
                  <a:cubicBezTo>
                    <a:pt x="1427" y="4374"/>
                    <a:pt x="1848" y="3962"/>
                    <a:pt x="1848" y="3455"/>
                  </a:cubicBezTo>
                  <a:lnTo>
                    <a:pt x="1848"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15488;p102">
              <a:extLst>
                <a:ext uri="{FF2B5EF4-FFF2-40B4-BE49-F238E27FC236}">
                  <a16:creationId xmlns:a16="http://schemas.microsoft.com/office/drawing/2014/main" id="{D58C0F80-120D-CA36-9E02-EFC76B9903E7}"/>
                </a:ext>
              </a:extLst>
            </p:cNvPr>
            <p:cNvSpPr/>
            <p:nvPr/>
          </p:nvSpPr>
          <p:spPr>
            <a:xfrm>
              <a:off x="2015525" y="2900773"/>
              <a:ext cx="23660" cy="96532"/>
            </a:xfrm>
            <a:custGeom>
              <a:avLst/>
              <a:gdLst/>
              <a:ahLst/>
              <a:cxnLst/>
              <a:rect l="l" t="t" r="r" b="b"/>
              <a:pathLst>
                <a:path w="901" h="3676" extrusionOk="0">
                  <a:moveTo>
                    <a:pt x="224" y="0"/>
                  </a:moveTo>
                  <a:cubicBezTo>
                    <a:pt x="98" y="0"/>
                    <a:pt x="1" y="111"/>
                    <a:pt x="10" y="240"/>
                  </a:cubicBezTo>
                  <a:lnTo>
                    <a:pt x="211" y="3455"/>
                  </a:lnTo>
                  <a:cubicBezTo>
                    <a:pt x="211" y="3580"/>
                    <a:pt x="316" y="3676"/>
                    <a:pt x="441" y="3676"/>
                  </a:cubicBezTo>
                  <a:lnTo>
                    <a:pt x="470" y="3676"/>
                  </a:lnTo>
                  <a:cubicBezTo>
                    <a:pt x="584" y="3676"/>
                    <a:pt x="690" y="3580"/>
                    <a:pt x="699" y="3455"/>
                  </a:cubicBezTo>
                  <a:lnTo>
                    <a:pt x="900" y="240"/>
                  </a:lnTo>
                  <a:cubicBezTo>
                    <a:pt x="900" y="111"/>
                    <a:pt x="803" y="0"/>
                    <a:pt x="685" y="0"/>
                  </a:cubicBezTo>
                  <a:cubicBezTo>
                    <a:pt x="680" y="0"/>
                    <a:pt x="675" y="0"/>
                    <a:pt x="671" y="1"/>
                  </a:cubicBezTo>
                  <a:lnTo>
                    <a:pt x="240" y="1"/>
                  </a:lnTo>
                  <a:cubicBezTo>
                    <a:pt x="235" y="0"/>
                    <a:pt x="229" y="0"/>
                    <a:pt x="22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15489;p102">
              <a:extLst>
                <a:ext uri="{FF2B5EF4-FFF2-40B4-BE49-F238E27FC236}">
                  <a16:creationId xmlns:a16="http://schemas.microsoft.com/office/drawing/2014/main" id="{061ED6A7-3A86-63B6-76C3-E595DC949DAA}"/>
                </a:ext>
              </a:extLst>
            </p:cNvPr>
            <p:cNvSpPr/>
            <p:nvPr/>
          </p:nvSpPr>
          <p:spPr>
            <a:xfrm>
              <a:off x="2015289" y="3015371"/>
              <a:ext cx="24396" cy="24159"/>
            </a:xfrm>
            <a:custGeom>
              <a:avLst/>
              <a:gdLst/>
              <a:ahLst/>
              <a:cxnLst/>
              <a:rect l="l" t="t" r="r" b="b"/>
              <a:pathLst>
                <a:path w="929" h="920" extrusionOk="0">
                  <a:moveTo>
                    <a:pt x="459" y="1"/>
                  </a:moveTo>
                  <a:cubicBezTo>
                    <a:pt x="211" y="1"/>
                    <a:pt x="0" y="211"/>
                    <a:pt x="0" y="460"/>
                  </a:cubicBezTo>
                  <a:cubicBezTo>
                    <a:pt x="0" y="718"/>
                    <a:pt x="211" y="919"/>
                    <a:pt x="459" y="919"/>
                  </a:cubicBezTo>
                  <a:cubicBezTo>
                    <a:pt x="718" y="919"/>
                    <a:pt x="928" y="718"/>
                    <a:pt x="928" y="460"/>
                  </a:cubicBezTo>
                  <a:cubicBezTo>
                    <a:pt x="928" y="211"/>
                    <a:pt x="718" y="1"/>
                    <a:pt x="45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15490;p102">
              <a:extLst>
                <a:ext uri="{FF2B5EF4-FFF2-40B4-BE49-F238E27FC236}">
                  <a16:creationId xmlns:a16="http://schemas.microsoft.com/office/drawing/2014/main" id="{6F5A2A80-D616-CE22-75FB-AC5A1346ABF8}"/>
                </a:ext>
              </a:extLst>
            </p:cNvPr>
            <p:cNvSpPr/>
            <p:nvPr/>
          </p:nvSpPr>
          <p:spPr>
            <a:xfrm>
              <a:off x="1737326" y="3166419"/>
              <a:ext cx="205353" cy="84715"/>
            </a:xfrm>
            <a:custGeom>
              <a:avLst/>
              <a:gdLst/>
              <a:ahLst/>
              <a:cxnLst/>
              <a:rect l="l" t="t" r="r" b="b"/>
              <a:pathLst>
                <a:path w="7820" h="3226" extrusionOk="0">
                  <a:moveTo>
                    <a:pt x="2527" y="0"/>
                  </a:moveTo>
                  <a:lnTo>
                    <a:pt x="603" y="709"/>
                  </a:lnTo>
                  <a:cubicBezTo>
                    <a:pt x="240" y="833"/>
                    <a:pt x="0" y="1177"/>
                    <a:pt x="0" y="1570"/>
                  </a:cubicBezTo>
                  <a:lnTo>
                    <a:pt x="0" y="2996"/>
                  </a:lnTo>
                  <a:cubicBezTo>
                    <a:pt x="0" y="3120"/>
                    <a:pt x="96" y="3226"/>
                    <a:pt x="230" y="3226"/>
                  </a:cubicBezTo>
                  <a:lnTo>
                    <a:pt x="7590" y="3226"/>
                  </a:lnTo>
                  <a:cubicBezTo>
                    <a:pt x="7714" y="3226"/>
                    <a:pt x="7819" y="3120"/>
                    <a:pt x="7819" y="2996"/>
                  </a:cubicBezTo>
                  <a:lnTo>
                    <a:pt x="7819" y="1570"/>
                  </a:lnTo>
                  <a:cubicBezTo>
                    <a:pt x="7819" y="1187"/>
                    <a:pt x="7580" y="843"/>
                    <a:pt x="7216" y="709"/>
                  </a:cubicBezTo>
                  <a:lnTo>
                    <a:pt x="5293" y="0"/>
                  </a:lnTo>
                  <a:lnTo>
                    <a:pt x="3915" y="460"/>
                  </a:lnTo>
                  <a:lnTo>
                    <a:pt x="2527" y="0"/>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15491;p102">
              <a:extLst>
                <a:ext uri="{FF2B5EF4-FFF2-40B4-BE49-F238E27FC236}">
                  <a16:creationId xmlns:a16="http://schemas.microsoft.com/office/drawing/2014/main" id="{E0DD3829-7566-479D-2E35-5BACDFD59991}"/>
                </a:ext>
              </a:extLst>
            </p:cNvPr>
            <p:cNvSpPr/>
            <p:nvPr/>
          </p:nvSpPr>
          <p:spPr>
            <a:xfrm>
              <a:off x="1827792" y="3190788"/>
              <a:ext cx="24396" cy="60345"/>
            </a:xfrm>
            <a:custGeom>
              <a:avLst/>
              <a:gdLst/>
              <a:ahLst/>
              <a:cxnLst/>
              <a:rect l="l" t="t" r="r" b="b"/>
              <a:pathLst>
                <a:path w="929" h="2298" extrusionOk="0">
                  <a:moveTo>
                    <a:pt x="221" y="1"/>
                  </a:moveTo>
                  <a:lnTo>
                    <a:pt x="1" y="2298"/>
                  </a:lnTo>
                  <a:lnTo>
                    <a:pt x="929" y="2298"/>
                  </a:lnTo>
                  <a:lnTo>
                    <a:pt x="709" y="1"/>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15492;p102">
              <a:extLst>
                <a:ext uri="{FF2B5EF4-FFF2-40B4-BE49-F238E27FC236}">
                  <a16:creationId xmlns:a16="http://schemas.microsoft.com/office/drawing/2014/main" id="{0F1642F4-BD52-1936-F1F0-C61E307DB154}"/>
                </a:ext>
              </a:extLst>
            </p:cNvPr>
            <p:cNvSpPr/>
            <p:nvPr/>
          </p:nvSpPr>
          <p:spPr>
            <a:xfrm>
              <a:off x="1829552" y="3178472"/>
              <a:ext cx="21139" cy="20640"/>
            </a:xfrm>
            <a:custGeom>
              <a:avLst/>
              <a:gdLst/>
              <a:ahLst/>
              <a:cxnLst/>
              <a:rect l="l" t="t" r="r" b="b"/>
              <a:pathLst>
                <a:path w="805" h="786" extrusionOk="0">
                  <a:moveTo>
                    <a:pt x="1" y="1"/>
                  </a:moveTo>
                  <a:lnTo>
                    <a:pt x="1" y="623"/>
                  </a:lnTo>
                  <a:cubicBezTo>
                    <a:pt x="1" y="709"/>
                    <a:pt x="77" y="785"/>
                    <a:pt x="163" y="785"/>
                  </a:cubicBezTo>
                  <a:lnTo>
                    <a:pt x="642" y="785"/>
                  </a:lnTo>
                  <a:cubicBezTo>
                    <a:pt x="728" y="785"/>
                    <a:pt x="805" y="709"/>
                    <a:pt x="805" y="623"/>
                  </a:cubicBezTo>
                  <a:lnTo>
                    <a:pt x="805"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15493;p102">
              <a:extLst>
                <a:ext uri="{FF2B5EF4-FFF2-40B4-BE49-F238E27FC236}">
                  <a16:creationId xmlns:a16="http://schemas.microsoft.com/office/drawing/2014/main" id="{A43161FA-AAA4-C69A-197F-2D3E2928A5AF}"/>
                </a:ext>
              </a:extLst>
            </p:cNvPr>
            <p:cNvSpPr/>
            <p:nvPr/>
          </p:nvSpPr>
          <p:spPr>
            <a:xfrm>
              <a:off x="1906703" y="3191051"/>
              <a:ext cx="36213" cy="60083"/>
            </a:xfrm>
            <a:custGeom>
              <a:avLst/>
              <a:gdLst/>
              <a:ahLst/>
              <a:cxnLst/>
              <a:rect l="l" t="t" r="r" b="b"/>
              <a:pathLst>
                <a:path w="1379" h="2288" extrusionOk="0">
                  <a:moveTo>
                    <a:pt x="1130" y="0"/>
                  </a:moveTo>
                  <a:lnTo>
                    <a:pt x="269" y="862"/>
                  </a:lnTo>
                  <a:cubicBezTo>
                    <a:pt x="96" y="1043"/>
                    <a:pt x="1" y="1273"/>
                    <a:pt x="1" y="1522"/>
                  </a:cubicBezTo>
                  <a:lnTo>
                    <a:pt x="1" y="2288"/>
                  </a:lnTo>
                  <a:lnTo>
                    <a:pt x="1149" y="2288"/>
                  </a:lnTo>
                  <a:cubicBezTo>
                    <a:pt x="1274" y="2288"/>
                    <a:pt x="1379" y="2182"/>
                    <a:pt x="1379" y="2058"/>
                  </a:cubicBezTo>
                  <a:lnTo>
                    <a:pt x="1379" y="632"/>
                  </a:lnTo>
                  <a:cubicBezTo>
                    <a:pt x="1379" y="402"/>
                    <a:pt x="1283" y="173"/>
                    <a:pt x="1130"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15494;p102">
              <a:extLst>
                <a:ext uri="{FF2B5EF4-FFF2-40B4-BE49-F238E27FC236}">
                  <a16:creationId xmlns:a16="http://schemas.microsoft.com/office/drawing/2014/main" id="{2A77A3AB-9B99-8A74-8340-B64C99B1816E}"/>
                </a:ext>
              </a:extLst>
            </p:cNvPr>
            <p:cNvSpPr/>
            <p:nvPr/>
          </p:nvSpPr>
          <p:spPr>
            <a:xfrm>
              <a:off x="1773513" y="2979185"/>
              <a:ext cx="132981" cy="96794"/>
            </a:xfrm>
            <a:custGeom>
              <a:avLst/>
              <a:gdLst/>
              <a:ahLst/>
              <a:cxnLst/>
              <a:rect l="l" t="t" r="r" b="b"/>
              <a:pathLst>
                <a:path w="5064" h="3686" extrusionOk="0">
                  <a:moveTo>
                    <a:pt x="1847" y="1"/>
                  </a:moveTo>
                  <a:cubicBezTo>
                    <a:pt x="823" y="1"/>
                    <a:pt x="0" y="824"/>
                    <a:pt x="0" y="1838"/>
                  </a:cubicBezTo>
                  <a:lnTo>
                    <a:pt x="0" y="2384"/>
                  </a:lnTo>
                  <a:cubicBezTo>
                    <a:pt x="0" y="2632"/>
                    <a:pt x="39" y="2881"/>
                    <a:pt x="125" y="3111"/>
                  </a:cubicBezTo>
                  <a:lnTo>
                    <a:pt x="201" y="3341"/>
                  </a:lnTo>
                  <a:cubicBezTo>
                    <a:pt x="221" y="3417"/>
                    <a:pt x="230" y="3484"/>
                    <a:pt x="230" y="3561"/>
                  </a:cubicBezTo>
                  <a:lnTo>
                    <a:pt x="230" y="3685"/>
                  </a:lnTo>
                  <a:lnTo>
                    <a:pt x="4833" y="3685"/>
                  </a:lnTo>
                  <a:lnTo>
                    <a:pt x="4833" y="3561"/>
                  </a:lnTo>
                  <a:cubicBezTo>
                    <a:pt x="4833" y="3484"/>
                    <a:pt x="4853" y="3417"/>
                    <a:pt x="4872" y="3341"/>
                  </a:cubicBezTo>
                  <a:lnTo>
                    <a:pt x="4948" y="3111"/>
                  </a:lnTo>
                  <a:cubicBezTo>
                    <a:pt x="5025" y="2881"/>
                    <a:pt x="5063" y="2632"/>
                    <a:pt x="5063" y="2384"/>
                  </a:cubicBezTo>
                  <a:lnTo>
                    <a:pt x="5063" y="460"/>
                  </a:lnTo>
                  <a:cubicBezTo>
                    <a:pt x="5063" y="201"/>
                    <a:pt x="4862" y="1"/>
                    <a:pt x="460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15495;p102">
              <a:extLst>
                <a:ext uri="{FF2B5EF4-FFF2-40B4-BE49-F238E27FC236}">
                  <a16:creationId xmlns:a16="http://schemas.microsoft.com/office/drawing/2014/main" id="{2F5CF850-A77E-95B5-7156-0DE02B7788F1}"/>
                </a:ext>
              </a:extLst>
            </p:cNvPr>
            <p:cNvSpPr/>
            <p:nvPr/>
          </p:nvSpPr>
          <p:spPr>
            <a:xfrm>
              <a:off x="1803659" y="2979185"/>
              <a:ext cx="102834" cy="96794"/>
            </a:xfrm>
            <a:custGeom>
              <a:avLst/>
              <a:gdLst/>
              <a:ahLst/>
              <a:cxnLst/>
              <a:rect l="l" t="t" r="r" b="b"/>
              <a:pathLst>
                <a:path w="3916" h="3686" extrusionOk="0">
                  <a:moveTo>
                    <a:pt x="931" y="0"/>
                  </a:moveTo>
                  <a:cubicBezTo>
                    <a:pt x="413" y="0"/>
                    <a:pt x="1" y="418"/>
                    <a:pt x="1" y="929"/>
                  </a:cubicBezTo>
                  <a:cubicBezTo>
                    <a:pt x="1" y="1446"/>
                    <a:pt x="422" y="1867"/>
                    <a:pt x="939" y="1867"/>
                  </a:cubicBezTo>
                  <a:lnTo>
                    <a:pt x="1063" y="1867"/>
                  </a:lnTo>
                  <a:lnTo>
                    <a:pt x="1130" y="3685"/>
                  </a:lnTo>
                  <a:lnTo>
                    <a:pt x="3685" y="3685"/>
                  </a:lnTo>
                  <a:lnTo>
                    <a:pt x="3685" y="3561"/>
                  </a:lnTo>
                  <a:cubicBezTo>
                    <a:pt x="3685" y="3484"/>
                    <a:pt x="3695" y="3417"/>
                    <a:pt x="3724" y="3341"/>
                  </a:cubicBezTo>
                  <a:lnTo>
                    <a:pt x="3800" y="3111"/>
                  </a:lnTo>
                  <a:cubicBezTo>
                    <a:pt x="3877" y="2881"/>
                    <a:pt x="3915" y="2632"/>
                    <a:pt x="3915" y="2384"/>
                  </a:cubicBezTo>
                  <a:lnTo>
                    <a:pt x="3915" y="460"/>
                  </a:lnTo>
                  <a:cubicBezTo>
                    <a:pt x="3915" y="201"/>
                    <a:pt x="3714" y="1"/>
                    <a:pt x="3456" y="1"/>
                  </a:cubicBezTo>
                  <a:lnTo>
                    <a:pt x="948" y="1"/>
                  </a:lnTo>
                  <a:cubicBezTo>
                    <a:pt x="942" y="0"/>
                    <a:pt x="937" y="0"/>
                    <a:pt x="931"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15496;p102">
              <a:extLst>
                <a:ext uri="{FF2B5EF4-FFF2-40B4-BE49-F238E27FC236}">
                  <a16:creationId xmlns:a16="http://schemas.microsoft.com/office/drawing/2014/main" id="{266058BE-87DD-EE2F-4C89-E48D961E3C27}"/>
                </a:ext>
              </a:extLst>
            </p:cNvPr>
            <p:cNvSpPr/>
            <p:nvPr/>
          </p:nvSpPr>
          <p:spPr>
            <a:xfrm>
              <a:off x="1803659" y="3124193"/>
              <a:ext cx="72661" cy="54306"/>
            </a:xfrm>
            <a:custGeom>
              <a:avLst/>
              <a:gdLst/>
              <a:ahLst/>
              <a:cxnLst/>
              <a:rect l="l" t="t" r="r" b="b"/>
              <a:pathLst>
                <a:path w="2767" h="2068" extrusionOk="0">
                  <a:moveTo>
                    <a:pt x="1" y="1"/>
                  </a:moveTo>
                  <a:lnTo>
                    <a:pt x="1" y="2068"/>
                  </a:lnTo>
                  <a:lnTo>
                    <a:pt x="2767" y="2068"/>
                  </a:lnTo>
                  <a:lnTo>
                    <a:pt x="2767"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15497;p102">
              <a:extLst>
                <a:ext uri="{FF2B5EF4-FFF2-40B4-BE49-F238E27FC236}">
                  <a16:creationId xmlns:a16="http://schemas.microsoft.com/office/drawing/2014/main" id="{88577E49-7404-CC6A-9326-CB6811647456}"/>
                </a:ext>
              </a:extLst>
            </p:cNvPr>
            <p:cNvSpPr/>
            <p:nvPr/>
          </p:nvSpPr>
          <p:spPr>
            <a:xfrm>
              <a:off x="1803659" y="3124193"/>
              <a:ext cx="72661" cy="30173"/>
            </a:xfrm>
            <a:custGeom>
              <a:avLst/>
              <a:gdLst/>
              <a:ahLst/>
              <a:cxnLst/>
              <a:rect l="l" t="t" r="r" b="b"/>
              <a:pathLst>
                <a:path w="2767" h="1149" extrusionOk="0">
                  <a:moveTo>
                    <a:pt x="1" y="1"/>
                  </a:moveTo>
                  <a:lnTo>
                    <a:pt x="1" y="776"/>
                  </a:lnTo>
                  <a:cubicBezTo>
                    <a:pt x="427" y="1025"/>
                    <a:pt x="905" y="1149"/>
                    <a:pt x="1384" y="1149"/>
                  </a:cubicBezTo>
                  <a:cubicBezTo>
                    <a:pt x="1862" y="1149"/>
                    <a:pt x="2341" y="1025"/>
                    <a:pt x="2767" y="776"/>
                  </a:cubicBezTo>
                  <a:lnTo>
                    <a:pt x="2767"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15498;p102">
              <a:extLst>
                <a:ext uri="{FF2B5EF4-FFF2-40B4-BE49-F238E27FC236}">
                  <a16:creationId xmlns:a16="http://schemas.microsoft.com/office/drawing/2014/main" id="{0C2C9679-4F88-DF39-0BE2-599717738060}"/>
                </a:ext>
              </a:extLst>
            </p:cNvPr>
            <p:cNvSpPr/>
            <p:nvPr/>
          </p:nvSpPr>
          <p:spPr>
            <a:xfrm>
              <a:off x="1791606" y="3156387"/>
              <a:ext cx="48528" cy="43198"/>
            </a:xfrm>
            <a:custGeom>
              <a:avLst/>
              <a:gdLst/>
              <a:ahLst/>
              <a:cxnLst/>
              <a:rect l="l" t="t" r="r" b="b"/>
              <a:pathLst>
                <a:path w="1848" h="1645" extrusionOk="0">
                  <a:moveTo>
                    <a:pt x="406" y="1"/>
                  </a:moveTo>
                  <a:cubicBezTo>
                    <a:pt x="322" y="1"/>
                    <a:pt x="240" y="50"/>
                    <a:pt x="201" y="134"/>
                  </a:cubicBezTo>
                  <a:lnTo>
                    <a:pt x="0" y="555"/>
                  </a:lnTo>
                  <a:lnTo>
                    <a:pt x="766" y="1559"/>
                  </a:lnTo>
                  <a:cubicBezTo>
                    <a:pt x="812" y="1616"/>
                    <a:pt x="880" y="1645"/>
                    <a:pt x="948" y="1645"/>
                  </a:cubicBezTo>
                  <a:cubicBezTo>
                    <a:pt x="1007" y="1645"/>
                    <a:pt x="1066" y="1623"/>
                    <a:pt x="1111" y="1579"/>
                  </a:cubicBezTo>
                  <a:lnTo>
                    <a:pt x="1848" y="842"/>
                  </a:lnTo>
                  <a:lnTo>
                    <a:pt x="527" y="38"/>
                  </a:lnTo>
                  <a:cubicBezTo>
                    <a:pt x="489" y="13"/>
                    <a:pt x="447" y="1"/>
                    <a:pt x="406"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15499;p102">
              <a:extLst>
                <a:ext uri="{FF2B5EF4-FFF2-40B4-BE49-F238E27FC236}">
                  <a16:creationId xmlns:a16="http://schemas.microsoft.com/office/drawing/2014/main" id="{6D97D7BC-E609-CAFB-2141-6E1D005C7AA7}"/>
                </a:ext>
              </a:extLst>
            </p:cNvPr>
            <p:cNvSpPr/>
            <p:nvPr/>
          </p:nvSpPr>
          <p:spPr>
            <a:xfrm>
              <a:off x="1840108" y="3156387"/>
              <a:ext cx="48292" cy="43198"/>
            </a:xfrm>
            <a:custGeom>
              <a:avLst/>
              <a:gdLst/>
              <a:ahLst/>
              <a:cxnLst/>
              <a:rect l="l" t="t" r="r" b="b"/>
              <a:pathLst>
                <a:path w="1839" h="1645" extrusionOk="0">
                  <a:moveTo>
                    <a:pt x="1433" y="1"/>
                  </a:moveTo>
                  <a:cubicBezTo>
                    <a:pt x="1391" y="1"/>
                    <a:pt x="1349" y="13"/>
                    <a:pt x="1312" y="38"/>
                  </a:cubicBezTo>
                  <a:lnTo>
                    <a:pt x="1" y="842"/>
                  </a:lnTo>
                  <a:lnTo>
                    <a:pt x="728" y="1579"/>
                  </a:lnTo>
                  <a:cubicBezTo>
                    <a:pt x="777" y="1623"/>
                    <a:pt x="838" y="1645"/>
                    <a:pt x="897" y="1645"/>
                  </a:cubicBezTo>
                  <a:cubicBezTo>
                    <a:pt x="966" y="1645"/>
                    <a:pt x="1031" y="1616"/>
                    <a:pt x="1072" y="1559"/>
                  </a:cubicBezTo>
                  <a:lnTo>
                    <a:pt x="1838" y="555"/>
                  </a:lnTo>
                  <a:lnTo>
                    <a:pt x="1647" y="134"/>
                  </a:lnTo>
                  <a:cubicBezTo>
                    <a:pt x="1602" y="50"/>
                    <a:pt x="1518" y="1"/>
                    <a:pt x="143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15500;p102">
              <a:extLst>
                <a:ext uri="{FF2B5EF4-FFF2-40B4-BE49-F238E27FC236}">
                  <a16:creationId xmlns:a16="http://schemas.microsoft.com/office/drawing/2014/main" id="{27AE9549-FF7B-1201-0B03-F7020E4F8BD5}"/>
                </a:ext>
              </a:extLst>
            </p:cNvPr>
            <p:cNvSpPr/>
            <p:nvPr/>
          </p:nvSpPr>
          <p:spPr>
            <a:xfrm>
              <a:off x="1779552" y="3028107"/>
              <a:ext cx="121137" cy="114205"/>
            </a:xfrm>
            <a:custGeom>
              <a:avLst/>
              <a:gdLst/>
              <a:ahLst/>
              <a:cxnLst/>
              <a:rect l="l" t="t" r="r" b="b"/>
              <a:pathLst>
                <a:path w="4613" h="4349" extrusionOk="0">
                  <a:moveTo>
                    <a:pt x="1986" y="0"/>
                  </a:moveTo>
                  <a:cubicBezTo>
                    <a:pt x="1399" y="0"/>
                    <a:pt x="893" y="98"/>
                    <a:pt x="641" y="157"/>
                  </a:cubicBezTo>
                  <a:cubicBezTo>
                    <a:pt x="536" y="186"/>
                    <a:pt x="459" y="281"/>
                    <a:pt x="459" y="387"/>
                  </a:cubicBezTo>
                  <a:lnTo>
                    <a:pt x="459" y="942"/>
                  </a:lnTo>
                  <a:cubicBezTo>
                    <a:pt x="459" y="1056"/>
                    <a:pt x="412" y="1171"/>
                    <a:pt x="325" y="1267"/>
                  </a:cubicBezTo>
                  <a:lnTo>
                    <a:pt x="134" y="1449"/>
                  </a:lnTo>
                  <a:cubicBezTo>
                    <a:pt x="48" y="1535"/>
                    <a:pt x="0" y="1659"/>
                    <a:pt x="0" y="1774"/>
                  </a:cubicBezTo>
                  <a:lnTo>
                    <a:pt x="0" y="2052"/>
                  </a:lnTo>
                  <a:cubicBezTo>
                    <a:pt x="0" y="3315"/>
                    <a:pt x="1034" y="4349"/>
                    <a:pt x="2307" y="4349"/>
                  </a:cubicBezTo>
                  <a:cubicBezTo>
                    <a:pt x="3579" y="4349"/>
                    <a:pt x="4613" y="3315"/>
                    <a:pt x="4613" y="2042"/>
                  </a:cubicBezTo>
                  <a:lnTo>
                    <a:pt x="4613" y="1774"/>
                  </a:lnTo>
                  <a:cubicBezTo>
                    <a:pt x="4603" y="1650"/>
                    <a:pt x="4556" y="1535"/>
                    <a:pt x="4469" y="1449"/>
                  </a:cubicBezTo>
                  <a:lnTo>
                    <a:pt x="4288" y="1257"/>
                  </a:lnTo>
                  <a:cubicBezTo>
                    <a:pt x="4192" y="1171"/>
                    <a:pt x="4144" y="1056"/>
                    <a:pt x="4144" y="932"/>
                  </a:cubicBezTo>
                  <a:lnTo>
                    <a:pt x="4144" y="817"/>
                  </a:lnTo>
                  <a:cubicBezTo>
                    <a:pt x="4144" y="721"/>
                    <a:pt x="4106" y="635"/>
                    <a:pt x="4029" y="578"/>
                  </a:cubicBezTo>
                  <a:cubicBezTo>
                    <a:pt x="3415" y="126"/>
                    <a:pt x="2649" y="0"/>
                    <a:pt x="1986"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15501;p102">
              <a:extLst>
                <a:ext uri="{FF2B5EF4-FFF2-40B4-BE49-F238E27FC236}">
                  <a16:creationId xmlns:a16="http://schemas.microsoft.com/office/drawing/2014/main" id="{4BE9F84C-884F-B607-B673-B6AE109EA9AA}"/>
                </a:ext>
              </a:extLst>
            </p:cNvPr>
            <p:cNvSpPr/>
            <p:nvPr/>
          </p:nvSpPr>
          <p:spPr>
            <a:xfrm>
              <a:off x="1779552" y="3028107"/>
              <a:ext cx="108848" cy="113706"/>
            </a:xfrm>
            <a:custGeom>
              <a:avLst/>
              <a:gdLst/>
              <a:ahLst/>
              <a:cxnLst/>
              <a:rect l="l" t="t" r="r" b="b"/>
              <a:pathLst>
                <a:path w="4145" h="4330" extrusionOk="0">
                  <a:moveTo>
                    <a:pt x="1990" y="1"/>
                  </a:moveTo>
                  <a:cubicBezTo>
                    <a:pt x="1773" y="1"/>
                    <a:pt x="1566" y="14"/>
                    <a:pt x="1378" y="32"/>
                  </a:cubicBezTo>
                  <a:cubicBezTo>
                    <a:pt x="1129" y="61"/>
                    <a:pt x="881" y="99"/>
                    <a:pt x="641" y="157"/>
                  </a:cubicBezTo>
                  <a:cubicBezTo>
                    <a:pt x="536" y="186"/>
                    <a:pt x="459" y="281"/>
                    <a:pt x="459" y="387"/>
                  </a:cubicBezTo>
                  <a:lnTo>
                    <a:pt x="459" y="932"/>
                  </a:lnTo>
                  <a:cubicBezTo>
                    <a:pt x="459" y="1056"/>
                    <a:pt x="412" y="1171"/>
                    <a:pt x="325" y="1257"/>
                  </a:cubicBezTo>
                  <a:lnTo>
                    <a:pt x="134" y="1449"/>
                  </a:lnTo>
                  <a:cubicBezTo>
                    <a:pt x="48" y="1535"/>
                    <a:pt x="0" y="1650"/>
                    <a:pt x="0" y="1774"/>
                  </a:cubicBezTo>
                  <a:lnTo>
                    <a:pt x="0" y="2042"/>
                  </a:lnTo>
                  <a:cubicBezTo>
                    <a:pt x="0" y="3210"/>
                    <a:pt x="871" y="4186"/>
                    <a:pt x="2029" y="4329"/>
                  </a:cubicBezTo>
                  <a:cubicBezTo>
                    <a:pt x="1608" y="3899"/>
                    <a:pt x="1378" y="3334"/>
                    <a:pt x="1378" y="2741"/>
                  </a:cubicBezTo>
                  <a:lnTo>
                    <a:pt x="1378" y="1056"/>
                  </a:lnTo>
                  <a:cubicBezTo>
                    <a:pt x="1378" y="827"/>
                    <a:pt x="1560" y="626"/>
                    <a:pt x="1790" y="597"/>
                  </a:cubicBezTo>
                  <a:cubicBezTo>
                    <a:pt x="1971" y="575"/>
                    <a:pt x="2201" y="556"/>
                    <a:pt x="2456" y="556"/>
                  </a:cubicBezTo>
                  <a:cubicBezTo>
                    <a:pt x="2980" y="556"/>
                    <a:pt x="3610" y="636"/>
                    <a:pt x="4144" y="932"/>
                  </a:cubicBezTo>
                  <a:lnTo>
                    <a:pt x="4144" y="817"/>
                  </a:lnTo>
                  <a:cubicBezTo>
                    <a:pt x="4144" y="721"/>
                    <a:pt x="4106" y="635"/>
                    <a:pt x="4029" y="578"/>
                  </a:cubicBezTo>
                  <a:cubicBezTo>
                    <a:pt x="3416" y="123"/>
                    <a:pt x="2655" y="1"/>
                    <a:pt x="199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15502;p102">
              <a:extLst>
                <a:ext uri="{FF2B5EF4-FFF2-40B4-BE49-F238E27FC236}">
                  <a16:creationId xmlns:a16="http://schemas.microsoft.com/office/drawing/2014/main" id="{9202F7EE-1612-D046-01B9-745D44128E97}"/>
                </a:ext>
              </a:extLst>
            </p:cNvPr>
            <p:cNvSpPr/>
            <p:nvPr/>
          </p:nvSpPr>
          <p:spPr>
            <a:xfrm>
              <a:off x="1737326" y="3191051"/>
              <a:ext cx="36213" cy="60083"/>
            </a:xfrm>
            <a:custGeom>
              <a:avLst/>
              <a:gdLst/>
              <a:ahLst/>
              <a:cxnLst/>
              <a:rect l="l" t="t" r="r" b="b"/>
              <a:pathLst>
                <a:path w="1379" h="2288" extrusionOk="0">
                  <a:moveTo>
                    <a:pt x="249" y="0"/>
                  </a:moveTo>
                  <a:cubicBezTo>
                    <a:pt x="86" y="173"/>
                    <a:pt x="0" y="402"/>
                    <a:pt x="0" y="632"/>
                  </a:cubicBezTo>
                  <a:lnTo>
                    <a:pt x="0" y="2058"/>
                  </a:lnTo>
                  <a:cubicBezTo>
                    <a:pt x="0" y="2182"/>
                    <a:pt x="96" y="2288"/>
                    <a:pt x="230" y="2288"/>
                  </a:cubicBezTo>
                  <a:lnTo>
                    <a:pt x="1378" y="2288"/>
                  </a:lnTo>
                  <a:lnTo>
                    <a:pt x="1378" y="1522"/>
                  </a:lnTo>
                  <a:cubicBezTo>
                    <a:pt x="1378" y="1273"/>
                    <a:pt x="1283" y="1043"/>
                    <a:pt x="1110" y="862"/>
                  </a:cubicBezTo>
                  <a:lnTo>
                    <a:pt x="249"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8" name="Google Shape;15610;p102">
            <a:extLst>
              <a:ext uri="{FF2B5EF4-FFF2-40B4-BE49-F238E27FC236}">
                <a16:creationId xmlns:a16="http://schemas.microsoft.com/office/drawing/2014/main" id="{7062829A-A798-303A-ADB5-D7155C8BC340}"/>
              </a:ext>
            </a:extLst>
          </p:cNvPr>
          <p:cNvGrpSpPr/>
          <p:nvPr/>
        </p:nvGrpSpPr>
        <p:grpSpPr>
          <a:xfrm>
            <a:off x="3690132" y="5390920"/>
            <a:ext cx="402645" cy="323917"/>
            <a:chOff x="1295502" y="2437362"/>
            <a:chExt cx="402645" cy="323917"/>
          </a:xfrm>
        </p:grpSpPr>
        <p:sp>
          <p:nvSpPr>
            <p:cNvPr id="359" name="Google Shape;15611;p102">
              <a:extLst>
                <a:ext uri="{FF2B5EF4-FFF2-40B4-BE49-F238E27FC236}">
                  <a16:creationId xmlns:a16="http://schemas.microsoft.com/office/drawing/2014/main" id="{4C62A98C-21E4-413D-DEC4-947D3607603B}"/>
                </a:ext>
              </a:extLst>
            </p:cNvPr>
            <p:cNvSpPr/>
            <p:nvPr/>
          </p:nvSpPr>
          <p:spPr>
            <a:xfrm>
              <a:off x="1295502" y="2437362"/>
              <a:ext cx="402645" cy="278724"/>
            </a:xfrm>
            <a:custGeom>
              <a:avLst/>
              <a:gdLst/>
              <a:ahLst/>
              <a:cxnLst/>
              <a:rect l="l" t="t" r="r" b="b"/>
              <a:pathLst>
                <a:path w="15333" h="10614" extrusionOk="0">
                  <a:moveTo>
                    <a:pt x="412" y="0"/>
                  </a:moveTo>
                  <a:cubicBezTo>
                    <a:pt x="183" y="0"/>
                    <a:pt x="1" y="182"/>
                    <a:pt x="1" y="412"/>
                  </a:cubicBez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15612;p102">
              <a:extLst>
                <a:ext uri="{FF2B5EF4-FFF2-40B4-BE49-F238E27FC236}">
                  <a16:creationId xmlns:a16="http://schemas.microsoft.com/office/drawing/2014/main" id="{5B610037-2283-5691-B63F-81F558286191}"/>
                </a:ext>
              </a:extLst>
            </p:cNvPr>
            <p:cNvSpPr/>
            <p:nvPr/>
          </p:nvSpPr>
          <p:spPr>
            <a:xfrm>
              <a:off x="1295502" y="2437362"/>
              <a:ext cx="402645" cy="278724"/>
            </a:xfrm>
            <a:custGeom>
              <a:avLst/>
              <a:gdLst/>
              <a:ahLst/>
              <a:cxnLst/>
              <a:rect l="l" t="t" r="r" b="b"/>
              <a:pathLst>
                <a:path w="15333" h="10614" extrusionOk="0">
                  <a:moveTo>
                    <a:pt x="13954" y="0"/>
                  </a:moveTo>
                  <a:lnTo>
                    <a:pt x="13954" y="9618"/>
                  </a:lnTo>
                  <a:cubicBezTo>
                    <a:pt x="13954" y="9838"/>
                    <a:pt x="13763" y="10030"/>
                    <a:pt x="13543" y="10030"/>
                  </a:cubicBezTo>
                  <a:lnTo>
                    <a:pt x="1" y="10030"/>
                  </a:lnTo>
                  <a:lnTo>
                    <a:pt x="1" y="10202"/>
                  </a:lnTo>
                  <a:cubicBezTo>
                    <a:pt x="1" y="10432"/>
                    <a:pt x="183" y="10613"/>
                    <a:pt x="412" y="10613"/>
                  </a:cubicBezTo>
                  <a:lnTo>
                    <a:pt x="14921" y="10613"/>
                  </a:lnTo>
                  <a:cubicBezTo>
                    <a:pt x="15141" y="10613"/>
                    <a:pt x="15332" y="10432"/>
                    <a:pt x="15332" y="10202"/>
                  </a:cubicBezTo>
                  <a:lnTo>
                    <a:pt x="15332" y="412"/>
                  </a:lnTo>
                  <a:cubicBezTo>
                    <a:pt x="15332" y="182"/>
                    <a:pt x="15141" y="0"/>
                    <a:pt x="14921"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15613;p102">
              <a:extLst>
                <a:ext uri="{FF2B5EF4-FFF2-40B4-BE49-F238E27FC236}">
                  <a16:creationId xmlns:a16="http://schemas.microsoft.com/office/drawing/2014/main" id="{2B9E0097-0F00-C7FE-F5D4-E9004E143047}"/>
                </a:ext>
              </a:extLst>
            </p:cNvPr>
            <p:cNvSpPr/>
            <p:nvPr/>
          </p:nvSpPr>
          <p:spPr>
            <a:xfrm>
              <a:off x="1324651" y="2467771"/>
              <a:ext cx="344347" cy="217905"/>
            </a:xfrm>
            <a:custGeom>
              <a:avLst/>
              <a:gdLst/>
              <a:ahLst/>
              <a:cxnLst/>
              <a:rect l="l" t="t" r="r" b="b"/>
              <a:pathLst>
                <a:path w="13113" h="8298" extrusionOk="0">
                  <a:moveTo>
                    <a:pt x="1159" y="0"/>
                  </a:moveTo>
                  <a:cubicBezTo>
                    <a:pt x="1130" y="0"/>
                    <a:pt x="1101" y="19"/>
                    <a:pt x="1101" y="48"/>
                  </a:cubicBezTo>
                  <a:cubicBezTo>
                    <a:pt x="1082" y="622"/>
                    <a:pt x="623" y="1072"/>
                    <a:pt x="49" y="1101"/>
                  </a:cubicBezTo>
                  <a:cubicBezTo>
                    <a:pt x="20" y="1101"/>
                    <a:pt x="1" y="1129"/>
                    <a:pt x="1" y="1158"/>
                  </a:cubicBezTo>
                  <a:lnTo>
                    <a:pt x="1" y="7139"/>
                  </a:lnTo>
                  <a:cubicBezTo>
                    <a:pt x="1" y="7168"/>
                    <a:pt x="20" y="7187"/>
                    <a:pt x="49" y="7187"/>
                  </a:cubicBezTo>
                  <a:cubicBezTo>
                    <a:pt x="623" y="7216"/>
                    <a:pt x="1082" y="7675"/>
                    <a:pt x="1101" y="8250"/>
                  </a:cubicBezTo>
                  <a:cubicBezTo>
                    <a:pt x="1101" y="8278"/>
                    <a:pt x="1130" y="8297"/>
                    <a:pt x="1159" y="8297"/>
                  </a:cubicBezTo>
                  <a:lnTo>
                    <a:pt x="11897" y="8297"/>
                  </a:lnTo>
                  <a:cubicBezTo>
                    <a:pt x="11925" y="8297"/>
                    <a:pt x="11945" y="8278"/>
                    <a:pt x="11945" y="8250"/>
                  </a:cubicBezTo>
                  <a:cubicBezTo>
                    <a:pt x="11973" y="7662"/>
                    <a:pt x="12452" y="7197"/>
                    <a:pt x="13037" y="7197"/>
                  </a:cubicBezTo>
                  <a:cubicBezTo>
                    <a:pt x="13043" y="7197"/>
                    <a:pt x="13049" y="7197"/>
                    <a:pt x="13055" y="7197"/>
                  </a:cubicBezTo>
                  <a:cubicBezTo>
                    <a:pt x="13083" y="7197"/>
                    <a:pt x="13112" y="7168"/>
                    <a:pt x="13112" y="7139"/>
                  </a:cubicBezTo>
                  <a:lnTo>
                    <a:pt x="13112" y="1158"/>
                  </a:lnTo>
                  <a:cubicBezTo>
                    <a:pt x="13112" y="1129"/>
                    <a:pt x="13083" y="1101"/>
                    <a:pt x="13055" y="1101"/>
                  </a:cubicBezTo>
                  <a:cubicBezTo>
                    <a:pt x="12461" y="1101"/>
                    <a:pt x="11973" y="641"/>
                    <a:pt x="11945" y="48"/>
                  </a:cubicBezTo>
                  <a:cubicBezTo>
                    <a:pt x="11945" y="19"/>
                    <a:pt x="11925" y="0"/>
                    <a:pt x="11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15614;p102">
              <a:extLst>
                <a:ext uri="{FF2B5EF4-FFF2-40B4-BE49-F238E27FC236}">
                  <a16:creationId xmlns:a16="http://schemas.microsoft.com/office/drawing/2014/main" id="{A86FD4A6-17A2-1A36-4197-37E58F87AB78}"/>
                </a:ext>
              </a:extLst>
            </p:cNvPr>
            <p:cNvSpPr/>
            <p:nvPr/>
          </p:nvSpPr>
          <p:spPr>
            <a:xfrm>
              <a:off x="1600617" y="2467771"/>
              <a:ext cx="68381" cy="217905"/>
            </a:xfrm>
            <a:custGeom>
              <a:avLst/>
              <a:gdLst/>
              <a:ahLst/>
              <a:cxnLst/>
              <a:rect l="l" t="t" r="r" b="b"/>
              <a:pathLst>
                <a:path w="2604" h="8298" extrusionOk="0">
                  <a:moveTo>
                    <a:pt x="0" y="0"/>
                  </a:moveTo>
                  <a:cubicBezTo>
                    <a:pt x="19" y="0"/>
                    <a:pt x="48" y="19"/>
                    <a:pt x="48" y="48"/>
                  </a:cubicBezTo>
                  <a:cubicBezTo>
                    <a:pt x="77" y="641"/>
                    <a:pt x="565" y="1101"/>
                    <a:pt x="1158" y="1101"/>
                  </a:cubicBezTo>
                  <a:cubicBezTo>
                    <a:pt x="1187" y="1101"/>
                    <a:pt x="1206" y="1129"/>
                    <a:pt x="1206" y="1158"/>
                  </a:cubicBezTo>
                  <a:lnTo>
                    <a:pt x="1206" y="7139"/>
                  </a:lnTo>
                  <a:cubicBezTo>
                    <a:pt x="1206" y="7168"/>
                    <a:pt x="1187" y="7197"/>
                    <a:pt x="1158" y="7197"/>
                  </a:cubicBezTo>
                  <a:cubicBezTo>
                    <a:pt x="565" y="7197"/>
                    <a:pt x="77" y="7656"/>
                    <a:pt x="48" y="8250"/>
                  </a:cubicBezTo>
                  <a:cubicBezTo>
                    <a:pt x="48" y="8278"/>
                    <a:pt x="19" y="8297"/>
                    <a:pt x="0" y="8297"/>
                  </a:cubicBezTo>
                  <a:lnTo>
                    <a:pt x="1388" y="8297"/>
                  </a:lnTo>
                  <a:cubicBezTo>
                    <a:pt x="1416" y="8297"/>
                    <a:pt x="1436" y="8278"/>
                    <a:pt x="1436" y="8250"/>
                  </a:cubicBezTo>
                  <a:cubicBezTo>
                    <a:pt x="1464" y="7656"/>
                    <a:pt x="1952" y="7197"/>
                    <a:pt x="2546" y="7197"/>
                  </a:cubicBezTo>
                  <a:cubicBezTo>
                    <a:pt x="2574" y="7197"/>
                    <a:pt x="2603" y="7168"/>
                    <a:pt x="2603" y="7139"/>
                  </a:cubicBezTo>
                  <a:lnTo>
                    <a:pt x="2603" y="1158"/>
                  </a:lnTo>
                  <a:cubicBezTo>
                    <a:pt x="2603" y="1129"/>
                    <a:pt x="2574" y="1101"/>
                    <a:pt x="2546" y="1101"/>
                  </a:cubicBezTo>
                  <a:cubicBezTo>
                    <a:pt x="1952" y="1101"/>
                    <a:pt x="1464" y="641"/>
                    <a:pt x="1436" y="48"/>
                  </a:cubicBezTo>
                  <a:cubicBezTo>
                    <a:pt x="1436" y="19"/>
                    <a:pt x="1416" y="0"/>
                    <a:pt x="1388"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15615;p102">
              <a:extLst>
                <a:ext uri="{FF2B5EF4-FFF2-40B4-BE49-F238E27FC236}">
                  <a16:creationId xmlns:a16="http://schemas.microsoft.com/office/drawing/2014/main" id="{539911BC-1FFC-7DC6-4424-F77E5175EB48}"/>
                </a:ext>
              </a:extLst>
            </p:cNvPr>
            <p:cNvSpPr/>
            <p:nvPr/>
          </p:nvSpPr>
          <p:spPr>
            <a:xfrm>
              <a:off x="1557445" y="2680871"/>
              <a:ext cx="66044" cy="80408"/>
            </a:xfrm>
            <a:custGeom>
              <a:avLst/>
              <a:gdLst/>
              <a:ahLst/>
              <a:cxnLst/>
              <a:rect l="l" t="t" r="r" b="b"/>
              <a:pathLst>
                <a:path w="2515" h="3062" extrusionOk="0">
                  <a:moveTo>
                    <a:pt x="1156" y="1"/>
                  </a:moveTo>
                  <a:lnTo>
                    <a:pt x="17" y="2393"/>
                  </a:lnTo>
                  <a:cubicBezTo>
                    <a:pt x="0" y="2419"/>
                    <a:pt x="21" y="2452"/>
                    <a:pt x="53" y="2452"/>
                  </a:cubicBezTo>
                  <a:cubicBezTo>
                    <a:pt x="57" y="2452"/>
                    <a:pt x="61" y="2452"/>
                    <a:pt x="65" y="2451"/>
                  </a:cubicBezTo>
                  <a:lnTo>
                    <a:pt x="831" y="2336"/>
                  </a:lnTo>
                  <a:cubicBezTo>
                    <a:pt x="836" y="2333"/>
                    <a:pt x="840" y="2332"/>
                    <a:pt x="844" y="2332"/>
                  </a:cubicBezTo>
                  <a:cubicBezTo>
                    <a:pt x="855" y="2332"/>
                    <a:pt x="862" y="2341"/>
                    <a:pt x="869" y="2355"/>
                  </a:cubicBezTo>
                  <a:lnTo>
                    <a:pt x="1300" y="3044"/>
                  </a:lnTo>
                  <a:cubicBezTo>
                    <a:pt x="1308" y="3056"/>
                    <a:pt x="1319" y="3061"/>
                    <a:pt x="1330" y="3061"/>
                  </a:cubicBezTo>
                  <a:cubicBezTo>
                    <a:pt x="1346" y="3061"/>
                    <a:pt x="1361" y="3051"/>
                    <a:pt x="1367" y="3034"/>
                  </a:cubicBezTo>
                  <a:lnTo>
                    <a:pt x="2515" y="642"/>
                  </a:lnTo>
                  <a:lnTo>
                    <a:pt x="1156" y="1"/>
                  </a:ln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15616;p102">
              <a:extLst>
                <a:ext uri="{FF2B5EF4-FFF2-40B4-BE49-F238E27FC236}">
                  <a16:creationId xmlns:a16="http://schemas.microsoft.com/office/drawing/2014/main" id="{04EA51EA-1980-13ED-C428-91F4673987D6}"/>
                </a:ext>
              </a:extLst>
            </p:cNvPr>
            <p:cNvSpPr/>
            <p:nvPr/>
          </p:nvSpPr>
          <p:spPr>
            <a:xfrm>
              <a:off x="1607129" y="2680871"/>
              <a:ext cx="66070" cy="80408"/>
            </a:xfrm>
            <a:custGeom>
              <a:avLst/>
              <a:gdLst/>
              <a:ahLst/>
              <a:cxnLst/>
              <a:rect l="l" t="t" r="r" b="b"/>
              <a:pathLst>
                <a:path w="2516" h="3062" extrusionOk="0">
                  <a:moveTo>
                    <a:pt x="1350" y="1"/>
                  </a:moveTo>
                  <a:lnTo>
                    <a:pt x="1" y="642"/>
                  </a:lnTo>
                  <a:lnTo>
                    <a:pt x="1140" y="3034"/>
                  </a:lnTo>
                  <a:cubicBezTo>
                    <a:pt x="1151" y="3051"/>
                    <a:pt x="1168" y="3061"/>
                    <a:pt x="1185" y="3061"/>
                  </a:cubicBezTo>
                  <a:cubicBezTo>
                    <a:pt x="1197" y="3061"/>
                    <a:pt x="1208" y="3056"/>
                    <a:pt x="1216" y="3044"/>
                  </a:cubicBezTo>
                  <a:lnTo>
                    <a:pt x="1637" y="2355"/>
                  </a:lnTo>
                  <a:cubicBezTo>
                    <a:pt x="1644" y="2341"/>
                    <a:pt x="1657" y="2332"/>
                    <a:pt x="1670" y="2332"/>
                  </a:cubicBezTo>
                  <a:cubicBezTo>
                    <a:pt x="1675" y="2332"/>
                    <a:pt x="1680" y="2333"/>
                    <a:pt x="1685" y="2336"/>
                  </a:cubicBezTo>
                  <a:lnTo>
                    <a:pt x="2451" y="2451"/>
                  </a:lnTo>
                  <a:cubicBezTo>
                    <a:pt x="2455" y="2452"/>
                    <a:pt x="2459" y="2452"/>
                    <a:pt x="2463" y="2452"/>
                  </a:cubicBezTo>
                  <a:cubicBezTo>
                    <a:pt x="2495" y="2452"/>
                    <a:pt x="2516" y="2419"/>
                    <a:pt x="2499" y="2393"/>
                  </a:cubicBezTo>
                  <a:lnTo>
                    <a:pt x="1350"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15617;p102">
              <a:extLst>
                <a:ext uri="{FF2B5EF4-FFF2-40B4-BE49-F238E27FC236}">
                  <a16:creationId xmlns:a16="http://schemas.microsoft.com/office/drawing/2014/main" id="{5D0ECCDB-3A4E-4155-00AE-A20AC5029B11}"/>
                </a:ext>
              </a:extLst>
            </p:cNvPr>
            <p:cNvSpPr/>
            <p:nvPr/>
          </p:nvSpPr>
          <p:spPr>
            <a:xfrm>
              <a:off x="1556631" y="2604927"/>
              <a:ext cx="117146" cy="115229"/>
            </a:xfrm>
            <a:custGeom>
              <a:avLst/>
              <a:gdLst/>
              <a:ahLst/>
              <a:cxnLst/>
              <a:rect l="l" t="t" r="r" b="b"/>
              <a:pathLst>
                <a:path w="4461" h="4388" extrusionOk="0">
                  <a:moveTo>
                    <a:pt x="2234" y="0"/>
                  </a:moveTo>
                  <a:cubicBezTo>
                    <a:pt x="2113" y="0"/>
                    <a:pt x="1991" y="36"/>
                    <a:pt x="1886" y="108"/>
                  </a:cubicBezTo>
                  <a:cubicBezTo>
                    <a:pt x="1790" y="179"/>
                    <a:pt x="1675" y="218"/>
                    <a:pt x="1562" y="218"/>
                  </a:cubicBezTo>
                  <a:cubicBezTo>
                    <a:pt x="1539" y="218"/>
                    <a:pt x="1516" y="216"/>
                    <a:pt x="1493" y="213"/>
                  </a:cubicBezTo>
                  <a:cubicBezTo>
                    <a:pt x="1477" y="212"/>
                    <a:pt x="1461" y="211"/>
                    <a:pt x="1444" y="211"/>
                  </a:cubicBezTo>
                  <a:cubicBezTo>
                    <a:pt x="1205" y="211"/>
                    <a:pt x="989" y="342"/>
                    <a:pt x="890" y="557"/>
                  </a:cubicBezTo>
                  <a:cubicBezTo>
                    <a:pt x="833" y="691"/>
                    <a:pt x="728" y="797"/>
                    <a:pt x="603" y="854"/>
                  </a:cubicBezTo>
                  <a:cubicBezTo>
                    <a:pt x="373" y="959"/>
                    <a:pt x="230" y="1199"/>
                    <a:pt x="259" y="1448"/>
                  </a:cubicBezTo>
                  <a:cubicBezTo>
                    <a:pt x="268" y="1591"/>
                    <a:pt x="230" y="1735"/>
                    <a:pt x="153" y="1849"/>
                  </a:cubicBezTo>
                  <a:cubicBezTo>
                    <a:pt x="0" y="2060"/>
                    <a:pt x="0" y="2328"/>
                    <a:pt x="153" y="2539"/>
                  </a:cubicBezTo>
                  <a:cubicBezTo>
                    <a:pt x="230" y="2653"/>
                    <a:pt x="268" y="2797"/>
                    <a:pt x="259" y="2940"/>
                  </a:cubicBezTo>
                  <a:cubicBezTo>
                    <a:pt x="230" y="3189"/>
                    <a:pt x="373" y="3429"/>
                    <a:pt x="603" y="3534"/>
                  </a:cubicBezTo>
                  <a:cubicBezTo>
                    <a:pt x="728" y="3591"/>
                    <a:pt x="833" y="3697"/>
                    <a:pt x="890" y="3831"/>
                  </a:cubicBezTo>
                  <a:cubicBezTo>
                    <a:pt x="989" y="4046"/>
                    <a:pt x="1205" y="4177"/>
                    <a:pt x="1444" y="4177"/>
                  </a:cubicBezTo>
                  <a:cubicBezTo>
                    <a:pt x="1461" y="4177"/>
                    <a:pt x="1477" y="4176"/>
                    <a:pt x="1493" y="4175"/>
                  </a:cubicBezTo>
                  <a:cubicBezTo>
                    <a:pt x="1516" y="4172"/>
                    <a:pt x="1539" y="4170"/>
                    <a:pt x="1562" y="4170"/>
                  </a:cubicBezTo>
                  <a:cubicBezTo>
                    <a:pt x="1675" y="4170"/>
                    <a:pt x="1790" y="4209"/>
                    <a:pt x="1886" y="4280"/>
                  </a:cubicBezTo>
                  <a:cubicBezTo>
                    <a:pt x="1991" y="4352"/>
                    <a:pt x="2113" y="4388"/>
                    <a:pt x="2234" y="4388"/>
                  </a:cubicBezTo>
                  <a:cubicBezTo>
                    <a:pt x="2355" y="4388"/>
                    <a:pt x="2474" y="4352"/>
                    <a:pt x="2575" y="4280"/>
                  </a:cubicBezTo>
                  <a:cubicBezTo>
                    <a:pt x="2670" y="4209"/>
                    <a:pt x="2785" y="4170"/>
                    <a:pt x="2904" y="4170"/>
                  </a:cubicBezTo>
                  <a:cubicBezTo>
                    <a:pt x="2928" y="4170"/>
                    <a:pt x="2952" y="4172"/>
                    <a:pt x="2977" y="4175"/>
                  </a:cubicBezTo>
                  <a:cubicBezTo>
                    <a:pt x="2992" y="4176"/>
                    <a:pt x="3008" y="4177"/>
                    <a:pt x="3024" y="4177"/>
                  </a:cubicBezTo>
                  <a:cubicBezTo>
                    <a:pt x="3255" y="4177"/>
                    <a:pt x="3472" y="4046"/>
                    <a:pt x="3580" y="3831"/>
                  </a:cubicBezTo>
                  <a:cubicBezTo>
                    <a:pt x="3637" y="3697"/>
                    <a:pt x="3742" y="3591"/>
                    <a:pt x="3867" y="3534"/>
                  </a:cubicBezTo>
                  <a:cubicBezTo>
                    <a:pt x="4096" y="3429"/>
                    <a:pt x="4230" y="3189"/>
                    <a:pt x="4211" y="2940"/>
                  </a:cubicBezTo>
                  <a:cubicBezTo>
                    <a:pt x="4202" y="2797"/>
                    <a:pt x="4230" y="2653"/>
                    <a:pt x="4316" y="2539"/>
                  </a:cubicBezTo>
                  <a:cubicBezTo>
                    <a:pt x="4460" y="2328"/>
                    <a:pt x="4460" y="2060"/>
                    <a:pt x="4316" y="1849"/>
                  </a:cubicBezTo>
                  <a:cubicBezTo>
                    <a:pt x="4230" y="1735"/>
                    <a:pt x="4202" y="1591"/>
                    <a:pt x="4211" y="1448"/>
                  </a:cubicBezTo>
                  <a:cubicBezTo>
                    <a:pt x="4230" y="1199"/>
                    <a:pt x="4096" y="959"/>
                    <a:pt x="3867" y="854"/>
                  </a:cubicBezTo>
                  <a:cubicBezTo>
                    <a:pt x="3742" y="797"/>
                    <a:pt x="3637" y="691"/>
                    <a:pt x="3580" y="557"/>
                  </a:cubicBezTo>
                  <a:cubicBezTo>
                    <a:pt x="3472" y="342"/>
                    <a:pt x="3255" y="211"/>
                    <a:pt x="3024" y="211"/>
                  </a:cubicBezTo>
                  <a:cubicBezTo>
                    <a:pt x="3008" y="211"/>
                    <a:pt x="2992" y="212"/>
                    <a:pt x="2977" y="213"/>
                  </a:cubicBezTo>
                  <a:cubicBezTo>
                    <a:pt x="2952" y="216"/>
                    <a:pt x="2928" y="218"/>
                    <a:pt x="2904" y="218"/>
                  </a:cubicBezTo>
                  <a:cubicBezTo>
                    <a:pt x="2785" y="218"/>
                    <a:pt x="2670" y="179"/>
                    <a:pt x="2575" y="108"/>
                  </a:cubicBezTo>
                  <a:cubicBezTo>
                    <a:pt x="2474" y="36"/>
                    <a:pt x="2355" y="0"/>
                    <a:pt x="2234"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15618;p102">
              <a:extLst>
                <a:ext uri="{FF2B5EF4-FFF2-40B4-BE49-F238E27FC236}">
                  <a16:creationId xmlns:a16="http://schemas.microsoft.com/office/drawing/2014/main" id="{18303643-BF79-6BB3-1FC2-6F489E4BF2B8}"/>
                </a:ext>
              </a:extLst>
            </p:cNvPr>
            <p:cNvSpPr/>
            <p:nvPr/>
          </p:nvSpPr>
          <p:spPr>
            <a:xfrm>
              <a:off x="1595076" y="2714300"/>
              <a:ext cx="2048" cy="26"/>
            </a:xfrm>
            <a:custGeom>
              <a:avLst/>
              <a:gdLst/>
              <a:ahLst/>
              <a:cxnLst/>
              <a:rect l="l" t="t" r="r" b="b"/>
              <a:pathLst>
                <a:path w="78" h="1" extrusionOk="0">
                  <a:moveTo>
                    <a:pt x="1" y="0"/>
                  </a:moveTo>
                  <a:lnTo>
                    <a:pt x="29" y="0"/>
                  </a:lnTo>
                  <a:lnTo>
                    <a:pt x="77" y="0"/>
                  </a:lnTo>
                  <a:cubicBezTo>
                    <a:pt x="48" y="0"/>
                    <a:pt x="29" y="0"/>
                    <a:pt x="1"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15619;p102">
              <a:extLst>
                <a:ext uri="{FF2B5EF4-FFF2-40B4-BE49-F238E27FC236}">
                  <a16:creationId xmlns:a16="http://schemas.microsoft.com/office/drawing/2014/main" id="{FA8D09DE-379F-0FB3-828C-B7C7239F55FB}"/>
                </a:ext>
              </a:extLst>
            </p:cNvPr>
            <p:cNvSpPr/>
            <p:nvPr/>
          </p:nvSpPr>
          <p:spPr>
            <a:xfrm>
              <a:off x="1595076" y="2610757"/>
              <a:ext cx="2048" cy="26"/>
            </a:xfrm>
            <a:custGeom>
              <a:avLst/>
              <a:gdLst/>
              <a:ahLst/>
              <a:cxnLst/>
              <a:rect l="l" t="t" r="r" b="b"/>
              <a:pathLst>
                <a:path w="78" h="1" extrusionOk="0">
                  <a:moveTo>
                    <a:pt x="77" y="1"/>
                  </a:moveTo>
                  <a:lnTo>
                    <a:pt x="29" y="1"/>
                  </a:lnTo>
                  <a:lnTo>
                    <a:pt x="1" y="1"/>
                  </a:lnTo>
                  <a:cubicBezTo>
                    <a:pt x="29" y="1"/>
                    <a:pt x="48" y="1"/>
                    <a:pt x="77" y="1"/>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15620;p102">
              <a:extLst>
                <a:ext uri="{FF2B5EF4-FFF2-40B4-BE49-F238E27FC236}">
                  <a16:creationId xmlns:a16="http://schemas.microsoft.com/office/drawing/2014/main" id="{28E18388-0271-F5D1-1BEE-71577AACFBD9}"/>
                </a:ext>
              </a:extLst>
            </p:cNvPr>
            <p:cNvSpPr/>
            <p:nvPr/>
          </p:nvSpPr>
          <p:spPr>
            <a:xfrm>
              <a:off x="1598857" y="2604927"/>
              <a:ext cx="74920" cy="115176"/>
            </a:xfrm>
            <a:custGeom>
              <a:avLst/>
              <a:gdLst/>
              <a:ahLst/>
              <a:cxnLst/>
              <a:rect l="l" t="t" r="r" b="b"/>
              <a:pathLst>
                <a:path w="2853" h="4386" extrusionOk="0">
                  <a:moveTo>
                    <a:pt x="626" y="0"/>
                  </a:moveTo>
                  <a:cubicBezTo>
                    <a:pt x="505" y="0"/>
                    <a:pt x="383" y="36"/>
                    <a:pt x="278" y="108"/>
                  </a:cubicBezTo>
                  <a:cubicBezTo>
                    <a:pt x="201" y="165"/>
                    <a:pt x="105" y="203"/>
                    <a:pt x="0" y="213"/>
                  </a:cubicBezTo>
                  <a:cubicBezTo>
                    <a:pt x="8" y="213"/>
                    <a:pt x="16" y="212"/>
                    <a:pt x="24" y="212"/>
                  </a:cubicBezTo>
                  <a:cubicBezTo>
                    <a:pt x="255" y="212"/>
                    <a:pt x="473" y="345"/>
                    <a:pt x="574" y="557"/>
                  </a:cubicBezTo>
                  <a:cubicBezTo>
                    <a:pt x="632" y="691"/>
                    <a:pt x="737" y="787"/>
                    <a:pt x="861" y="854"/>
                  </a:cubicBezTo>
                  <a:cubicBezTo>
                    <a:pt x="1091" y="959"/>
                    <a:pt x="1235" y="1199"/>
                    <a:pt x="1206" y="1448"/>
                  </a:cubicBezTo>
                  <a:cubicBezTo>
                    <a:pt x="1196" y="1591"/>
                    <a:pt x="1235" y="1735"/>
                    <a:pt x="1311" y="1849"/>
                  </a:cubicBezTo>
                  <a:cubicBezTo>
                    <a:pt x="1464" y="2050"/>
                    <a:pt x="1464" y="2328"/>
                    <a:pt x="1311" y="2539"/>
                  </a:cubicBezTo>
                  <a:cubicBezTo>
                    <a:pt x="1235" y="2653"/>
                    <a:pt x="1196" y="2797"/>
                    <a:pt x="1206" y="2940"/>
                  </a:cubicBezTo>
                  <a:cubicBezTo>
                    <a:pt x="1235" y="3189"/>
                    <a:pt x="1091" y="3429"/>
                    <a:pt x="861" y="3534"/>
                  </a:cubicBezTo>
                  <a:cubicBezTo>
                    <a:pt x="737" y="3591"/>
                    <a:pt x="632" y="3697"/>
                    <a:pt x="574" y="3831"/>
                  </a:cubicBezTo>
                  <a:cubicBezTo>
                    <a:pt x="473" y="4043"/>
                    <a:pt x="255" y="4176"/>
                    <a:pt x="24" y="4176"/>
                  </a:cubicBezTo>
                  <a:cubicBezTo>
                    <a:pt x="16" y="4176"/>
                    <a:pt x="8" y="4175"/>
                    <a:pt x="0" y="4175"/>
                  </a:cubicBezTo>
                  <a:lnTo>
                    <a:pt x="0" y="4175"/>
                  </a:lnTo>
                  <a:cubicBezTo>
                    <a:pt x="105" y="4185"/>
                    <a:pt x="201" y="4213"/>
                    <a:pt x="278" y="4271"/>
                  </a:cubicBezTo>
                  <a:cubicBezTo>
                    <a:pt x="383" y="4347"/>
                    <a:pt x="505" y="4386"/>
                    <a:pt x="626" y="4386"/>
                  </a:cubicBezTo>
                  <a:cubicBezTo>
                    <a:pt x="747" y="4386"/>
                    <a:pt x="866" y="4347"/>
                    <a:pt x="967" y="4271"/>
                  </a:cubicBezTo>
                  <a:cubicBezTo>
                    <a:pt x="1070" y="4202"/>
                    <a:pt x="1196" y="4164"/>
                    <a:pt x="1325" y="4164"/>
                  </a:cubicBezTo>
                  <a:cubicBezTo>
                    <a:pt x="1340" y="4164"/>
                    <a:pt x="1354" y="4165"/>
                    <a:pt x="1369" y="4165"/>
                  </a:cubicBezTo>
                  <a:cubicBezTo>
                    <a:pt x="1390" y="4168"/>
                    <a:pt x="1411" y="4169"/>
                    <a:pt x="1432" y="4169"/>
                  </a:cubicBezTo>
                  <a:cubicBezTo>
                    <a:pt x="1657" y="4169"/>
                    <a:pt x="1866" y="4032"/>
                    <a:pt x="1962" y="3831"/>
                  </a:cubicBezTo>
                  <a:cubicBezTo>
                    <a:pt x="2029" y="3697"/>
                    <a:pt x="2125" y="3591"/>
                    <a:pt x="2259" y="3534"/>
                  </a:cubicBezTo>
                  <a:cubicBezTo>
                    <a:pt x="2488" y="3429"/>
                    <a:pt x="2622" y="3189"/>
                    <a:pt x="2603" y="2940"/>
                  </a:cubicBezTo>
                  <a:cubicBezTo>
                    <a:pt x="2584" y="2797"/>
                    <a:pt x="2622" y="2653"/>
                    <a:pt x="2708" y="2539"/>
                  </a:cubicBezTo>
                  <a:cubicBezTo>
                    <a:pt x="2852" y="2328"/>
                    <a:pt x="2852" y="2050"/>
                    <a:pt x="2708" y="1849"/>
                  </a:cubicBezTo>
                  <a:cubicBezTo>
                    <a:pt x="2622" y="1735"/>
                    <a:pt x="2584" y="1591"/>
                    <a:pt x="2603" y="1448"/>
                  </a:cubicBezTo>
                  <a:cubicBezTo>
                    <a:pt x="2622" y="1199"/>
                    <a:pt x="2488" y="959"/>
                    <a:pt x="2259" y="854"/>
                  </a:cubicBezTo>
                  <a:cubicBezTo>
                    <a:pt x="2125" y="787"/>
                    <a:pt x="2029" y="691"/>
                    <a:pt x="1962" y="557"/>
                  </a:cubicBezTo>
                  <a:cubicBezTo>
                    <a:pt x="1863" y="342"/>
                    <a:pt x="1647" y="211"/>
                    <a:pt x="1416" y="211"/>
                  </a:cubicBezTo>
                  <a:cubicBezTo>
                    <a:pt x="1400" y="211"/>
                    <a:pt x="1384" y="212"/>
                    <a:pt x="1369" y="213"/>
                  </a:cubicBezTo>
                  <a:cubicBezTo>
                    <a:pt x="1344" y="216"/>
                    <a:pt x="1320" y="218"/>
                    <a:pt x="1296" y="218"/>
                  </a:cubicBezTo>
                  <a:cubicBezTo>
                    <a:pt x="1177" y="218"/>
                    <a:pt x="1062" y="179"/>
                    <a:pt x="967" y="108"/>
                  </a:cubicBezTo>
                  <a:cubicBezTo>
                    <a:pt x="866" y="36"/>
                    <a:pt x="747" y="0"/>
                    <a:pt x="626" y="0"/>
                  </a:cubicBezTo>
                  <a:close/>
                </a:path>
              </a:pathLst>
            </a:custGeom>
            <a:solidFill>
              <a:srgbClr val="8CA4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15621;p102">
              <a:extLst>
                <a:ext uri="{FF2B5EF4-FFF2-40B4-BE49-F238E27FC236}">
                  <a16:creationId xmlns:a16="http://schemas.microsoft.com/office/drawing/2014/main" id="{A9240C6F-10E4-C972-E18E-25622C9366F1}"/>
                </a:ext>
              </a:extLst>
            </p:cNvPr>
            <p:cNvSpPr/>
            <p:nvPr/>
          </p:nvSpPr>
          <p:spPr>
            <a:xfrm>
              <a:off x="1583023" y="2630872"/>
              <a:ext cx="63602" cy="63339"/>
            </a:xfrm>
            <a:custGeom>
              <a:avLst/>
              <a:gdLst/>
              <a:ahLst/>
              <a:cxnLst/>
              <a:rect l="l" t="t" r="r" b="b"/>
              <a:pathLst>
                <a:path w="2422" h="2412" extrusionOk="0">
                  <a:moveTo>
                    <a:pt x="1206" y="0"/>
                  </a:moveTo>
                  <a:cubicBezTo>
                    <a:pt x="546" y="0"/>
                    <a:pt x="0" y="536"/>
                    <a:pt x="0" y="1206"/>
                  </a:cubicBezTo>
                  <a:cubicBezTo>
                    <a:pt x="0" y="1866"/>
                    <a:pt x="546" y="2412"/>
                    <a:pt x="1206" y="2412"/>
                  </a:cubicBezTo>
                  <a:cubicBezTo>
                    <a:pt x="1876" y="2412"/>
                    <a:pt x="2421" y="1866"/>
                    <a:pt x="2421" y="1206"/>
                  </a:cubicBezTo>
                  <a:cubicBezTo>
                    <a:pt x="2421" y="536"/>
                    <a:pt x="1876" y="0"/>
                    <a:pt x="1206" y="0"/>
                  </a:cubicBezTo>
                  <a:close/>
                </a:path>
              </a:pathLst>
            </a:custGeom>
            <a:solidFill>
              <a:srgbClr val="C2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15622;p102">
              <a:extLst>
                <a:ext uri="{FF2B5EF4-FFF2-40B4-BE49-F238E27FC236}">
                  <a16:creationId xmlns:a16="http://schemas.microsoft.com/office/drawing/2014/main" id="{2A7F8198-72D2-C4D0-619E-91501C8D37BB}"/>
                </a:ext>
              </a:extLst>
            </p:cNvPr>
            <p:cNvSpPr/>
            <p:nvPr/>
          </p:nvSpPr>
          <p:spPr>
            <a:xfrm>
              <a:off x="1595076" y="2630872"/>
              <a:ext cx="56827" cy="63287"/>
            </a:xfrm>
            <a:custGeom>
              <a:avLst/>
              <a:gdLst/>
              <a:ahLst/>
              <a:cxnLst/>
              <a:rect l="l" t="t" r="r" b="b"/>
              <a:pathLst>
                <a:path w="2164" h="2410" extrusionOk="0">
                  <a:moveTo>
                    <a:pt x="757" y="0"/>
                  </a:moveTo>
                  <a:cubicBezTo>
                    <a:pt x="479" y="0"/>
                    <a:pt x="211" y="96"/>
                    <a:pt x="1" y="268"/>
                  </a:cubicBezTo>
                  <a:cubicBezTo>
                    <a:pt x="603" y="747"/>
                    <a:pt x="603" y="1665"/>
                    <a:pt x="1" y="2153"/>
                  </a:cubicBezTo>
                  <a:cubicBezTo>
                    <a:pt x="224" y="2328"/>
                    <a:pt x="485" y="2410"/>
                    <a:pt x="741" y="2410"/>
                  </a:cubicBezTo>
                  <a:cubicBezTo>
                    <a:pt x="1229" y="2410"/>
                    <a:pt x="1704" y="2113"/>
                    <a:pt x="1886" y="1598"/>
                  </a:cubicBezTo>
                  <a:cubicBezTo>
                    <a:pt x="2163" y="823"/>
                    <a:pt x="1580" y="0"/>
                    <a:pt x="757" y="0"/>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15623;p102">
              <a:extLst>
                <a:ext uri="{FF2B5EF4-FFF2-40B4-BE49-F238E27FC236}">
                  <a16:creationId xmlns:a16="http://schemas.microsoft.com/office/drawing/2014/main" id="{0D12DB17-817B-4703-CBEA-823982130628}"/>
                </a:ext>
              </a:extLst>
            </p:cNvPr>
            <p:cNvSpPr/>
            <p:nvPr/>
          </p:nvSpPr>
          <p:spPr>
            <a:xfrm>
              <a:off x="1370054" y="2536074"/>
              <a:ext cx="253304" cy="12158"/>
            </a:xfrm>
            <a:custGeom>
              <a:avLst/>
              <a:gdLst/>
              <a:ahLst/>
              <a:cxnLst/>
              <a:rect l="l" t="t" r="r" b="b"/>
              <a:pathLst>
                <a:path w="9646" h="463" extrusionOk="0">
                  <a:moveTo>
                    <a:pt x="303" y="1"/>
                  </a:moveTo>
                  <a:cubicBezTo>
                    <a:pt x="1" y="1"/>
                    <a:pt x="4" y="462"/>
                    <a:pt x="311" y="462"/>
                  </a:cubicBezTo>
                  <a:cubicBezTo>
                    <a:pt x="317" y="462"/>
                    <a:pt x="323" y="462"/>
                    <a:pt x="329" y="462"/>
                  </a:cubicBezTo>
                  <a:lnTo>
                    <a:pt x="9326" y="462"/>
                  </a:lnTo>
                  <a:cubicBezTo>
                    <a:pt x="9332" y="462"/>
                    <a:pt x="9338" y="462"/>
                    <a:pt x="9343" y="462"/>
                  </a:cubicBezTo>
                  <a:cubicBezTo>
                    <a:pt x="9642" y="462"/>
                    <a:pt x="9645" y="1"/>
                    <a:pt x="9352" y="1"/>
                  </a:cubicBezTo>
                  <a:cubicBezTo>
                    <a:pt x="9343" y="1"/>
                    <a:pt x="9335" y="1"/>
                    <a:pt x="9326" y="2"/>
                  </a:cubicBezTo>
                  <a:lnTo>
                    <a:pt x="329" y="2"/>
                  </a:lnTo>
                  <a:cubicBezTo>
                    <a:pt x="320" y="1"/>
                    <a:pt x="311" y="1"/>
                    <a:pt x="303"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15624;p102">
              <a:extLst>
                <a:ext uri="{FF2B5EF4-FFF2-40B4-BE49-F238E27FC236}">
                  <a16:creationId xmlns:a16="http://schemas.microsoft.com/office/drawing/2014/main" id="{B10EA67D-6DC5-14E4-8433-7C0384230533}"/>
                </a:ext>
              </a:extLst>
            </p:cNvPr>
            <p:cNvSpPr/>
            <p:nvPr/>
          </p:nvSpPr>
          <p:spPr>
            <a:xfrm>
              <a:off x="1370054" y="2503170"/>
              <a:ext cx="253304" cy="12132"/>
            </a:xfrm>
            <a:custGeom>
              <a:avLst/>
              <a:gdLst/>
              <a:ahLst/>
              <a:cxnLst/>
              <a:rect l="l" t="t" r="r" b="b"/>
              <a:pathLst>
                <a:path w="9646" h="462" extrusionOk="0">
                  <a:moveTo>
                    <a:pt x="303" y="0"/>
                  </a:moveTo>
                  <a:cubicBezTo>
                    <a:pt x="1" y="0"/>
                    <a:pt x="4" y="461"/>
                    <a:pt x="311" y="461"/>
                  </a:cubicBezTo>
                  <a:cubicBezTo>
                    <a:pt x="317" y="461"/>
                    <a:pt x="323" y="461"/>
                    <a:pt x="329" y="461"/>
                  </a:cubicBezTo>
                  <a:lnTo>
                    <a:pt x="9326" y="461"/>
                  </a:lnTo>
                  <a:cubicBezTo>
                    <a:pt x="9332" y="461"/>
                    <a:pt x="9338" y="461"/>
                    <a:pt x="9343" y="461"/>
                  </a:cubicBezTo>
                  <a:cubicBezTo>
                    <a:pt x="9642" y="461"/>
                    <a:pt x="9645" y="0"/>
                    <a:pt x="9352" y="0"/>
                  </a:cubicBezTo>
                  <a:cubicBezTo>
                    <a:pt x="9343" y="0"/>
                    <a:pt x="9335" y="1"/>
                    <a:pt x="9326" y="1"/>
                  </a:cubicBezTo>
                  <a:lnTo>
                    <a:pt x="329" y="1"/>
                  </a:lnTo>
                  <a:cubicBezTo>
                    <a:pt x="320" y="1"/>
                    <a:pt x="311" y="0"/>
                    <a:pt x="303"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15625;p102">
              <a:extLst>
                <a:ext uri="{FF2B5EF4-FFF2-40B4-BE49-F238E27FC236}">
                  <a16:creationId xmlns:a16="http://schemas.microsoft.com/office/drawing/2014/main" id="{BF7795BF-DC21-E522-5C2A-A63A713BADC2}"/>
                </a:ext>
              </a:extLst>
            </p:cNvPr>
            <p:cNvSpPr/>
            <p:nvPr/>
          </p:nvSpPr>
          <p:spPr>
            <a:xfrm>
              <a:off x="1370133" y="2569266"/>
              <a:ext cx="253146" cy="12132"/>
            </a:xfrm>
            <a:custGeom>
              <a:avLst/>
              <a:gdLst/>
              <a:ahLst/>
              <a:cxnLst/>
              <a:rect l="l" t="t" r="r" b="b"/>
              <a:pathLst>
                <a:path w="9640" h="462" extrusionOk="0">
                  <a:moveTo>
                    <a:pt x="300" y="0"/>
                  </a:moveTo>
                  <a:cubicBezTo>
                    <a:pt x="0" y="0"/>
                    <a:pt x="0" y="462"/>
                    <a:pt x="300" y="462"/>
                  </a:cubicBezTo>
                  <a:cubicBezTo>
                    <a:pt x="309" y="462"/>
                    <a:pt x="317" y="462"/>
                    <a:pt x="326" y="461"/>
                  </a:cubicBezTo>
                  <a:lnTo>
                    <a:pt x="9323" y="461"/>
                  </a:lnTo>
                  <a:cubicBezTo>
                    <a:pt x="9331" y="462"/>
                    <a:pt x="9340" y="462"/>
                    <a:pt x="9348" y="462"/>
                  </a:cubicBezTo>
                  <a:cubicBezTo>
                    <a:pt x="9639" y="462"/>
                    <a:pt x="9639" y="0"/>
                    <a:pt x="9348" y="0"/>
                  </a:cubicBezTo>
                  <a:cubicBezTo>
                    <a:pt x="9340" y="0"/>
                    <a:pt x="9331" y="1"/>
                    <a:pt x="9323" y="1"/>
                  </a:cubicBezTo>
                  <a:lnTo>
                    <a:pt x="326" y="1"/>
                  </a:lnTo>
                  <a:cubicBezTo>
                    <a:pt x="317" y="1"/>
                    <a:pt x="309" y="0"/>
                    <a:pt x="300"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15626;p102">
              <a:extLst>
                <a:ext uri="{FF2B5EF4-FFF2-40B4-BE49-F238E27FC236}">
                  <a16:creationId xmlns:a16="http://schemas.microsoft.com/office/drawing/2014/main" id="{169305A5-84C7-3766-28DF-48D25B6FBF26}"/>
                </a:ext>
              </a:extLst>
            </p:cNvPr>
            <p:cNvSpPr/>
            <p:nvPr/>
          </p:nvSpPr>
          <p:spPr>
            <a:xfrm>
              <a:off x="1447521" y="2612228"/>
              <a:ext cx="98344" cy="12158"/>
            </a:xfrm>
            <a:custGeom>
              <a:avLst/>
              <a:gdLst/>
              <a:ahLst/>
              <a:cxnLst/>
              <a:rect l="l" t="t" r="r" b="b"/>
              <a:pathLst>
                <a:path w="3745" h="463" extrusionOk="0">
                  <a:moveTo>
                    <a:pt x="301" y="1"/>
                  </a:moveTo>
                  <a:cubicBezTo>
                    <a:pt x="1" y="1"/>
                    <a:pt x="1" y="462"/>
                    <a:pt x="301" y="462"/>
                  </a:cubicBezTo>
                  <a:cubicBezTo>
                    <a:pt x="309" y="462"/>
                    <a:pt x="318" y="462"/>
                    <a:pt x="327" y="461"/>
                  </a:cubicBezTo>
                  <a:lnTo>
                    <a:pt x="3418" y="461"/>
                  </a:lnTo>
                  <a:cubicBezTo>
                    <a:pt x="3427" y="462"/>
                    <a:pt x="3436" y="462"/>
                    <a:pt x="3445" y="462"/>
                  </a:cubicBezTo>
                  <a:cubicBezTo>
                    <a:pt x="3744" y="462"/>
                    <a:pt x="3744" y="1"/>
                    <a:pt x="3445" y="1"/>
                  </a:cubicBezTo>
                  <a:cubicBezTo>
                    <a:pt x="3436" y="1"/>
                    <a:pt x="3427" y="1"/>
                    <a:pt x="3418" y="2"/>
                  </a:cubicBezTo>
                  <a:lnTo>
                    <a:pt x="327" y="2"/>
                  </a:lnTo>
                  <a:cubicBezTo>
                    <a:pt x="318" y="1"/>
                    <a:pt x="309" y="1"/>
                    <a:pt x="301" y="1"/>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65047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731B-8122-F8A4-7DBD-D821932BBE16}"/>
            </a:ext>
          </a:extLst>
        </p:cNvPr>
        <p:cNvGrpSpPr/>
        <p:nvPr/>
      </p:nvGrpSpPr>
      <p:grpSpPr>
        <a:xfrm>
          <a:off x="0" y="0"/>
          <a:ext cx="0" cy="0"/>
          <a:chOff x="0" y="0"/>
          <a:chExt cx="0" cy="0"/>
        </a:xfrm>
      </p:grpSpPr>
      <p:sp>
        <p:nvSpPr>
          <p:cNvPr id="284" name="ZoneTexte 283">
            <a:extLst>
              <a:ext uri="{FF2B5EF4-FFF2-40B4-BE49-F238E27FC236}">
                <a16:creationId xmlns:a16="http://schemas.microsoft.com/office/drawing/2014/main" id="{EB8F9AFF-4F4D-6364-8CA9-915A88D67590}"/>
              </a:ext>
            </a:extLst>
          </p:cNvPr>
          <p:cNvSpPr txBox="1"/>
          <p:nvPr/>
        </p:nvSpPr>
        <p:spPr>
          <a:xfrm>
            <a:off x="1266225" y="265145"/>
            <a:ext cx="9426072" cy="707886"/>
          </a:xfrm>
          <a:prstGeom prst="rect">
            <a:avLst/>
          </a:prstGeom>
          <a:noFill/>
        </p:spPr>
        <p:txBody>
          <a:bodyPr wrap="square" rtlCol="0">
            <a:spAutoFit/>
          </a:bodyPr>
          <a:lstStyle/>
          <a:p>
            <a:r>
              <a:rPr lang="fr-FR" sz="2000" b="1" dirty="0">
                <a:solidFill>
                  <a:srgbClr val="00AFD3"/>
                </a:solidFill>
                <a:latin typeface="Raleway" pitchFamily="2" charset="77"/>
              </a:rPr>
              <a:t>Priorités stratégiques du plan national pluriannuel </a:t>
            </a:r>
          </a:p>
          <a:p>
            <a:r>
              <a:rPr lang="fr-FR" sz="2000" b="1" dirty="0">
                <a:solidFill>
                  <a:srgbClr val="00AFD3"/>
                </a:solidFill>
                <a:latin typeface="Raleway" pitchFamily="2" charset="77"/>
              </a:rPr>
              <a:t>de lutte contre la corruption 2025 - 2029  </a:t>
            </a:r>
          </a:p>
        </p:txBody>
      </p:sp>
      <p:grpSp>
        <p:nvGrpSpPr>
          <p:cNvPr id="285" name="Groupe 284">
            <a:extLst>
              <a:ext uri="{FF2B5EF4-FFF2-40B4-BE49-F238E27FC236}">
                <a16:creationId xmlns:a16="http://schemas.microsoft.com/office/drawing/2014/main" id="{50B21F77-334C-1CC4-E8F0-AB0F734BD2AC}"/>
              </a:ext>
            </a:extLst>
          </p:cNvPr>
          <p:cNvGrpSpPr/>
          <p:nvPr/>
        </p:nvGrpSpPr>
        <p:grpSpPr>
          <a:xfrm>
            <a:off x="698808" y="201444"/>
            <a:ext cx="567417" cy="567417"/>
            <a:chOff x="4900992" y="2306745"/>
            <a:chExt cx="567417" cy="567417"/>
          </a:xfrm>
        </p:grpSpPr>
        <p:sp>
          <p:nvSpPr>
            <p:cNvPr id="286" name="Ellipse 285">
              <a:extLst>
                <a:ext uri="{FF2B5EF4-FFF2-40B4-BE49-F238E27FC236}">
                  <a16:creationId xmlns:a16="http://schemas.microsoft.com/office/drawing/2014/main" id="{6F51F589-2A41-7644-0369-44597FD673C5}"/>
                </a:ext>
              </a:extLst>
            </p:cNvPr>
            <p:cNvSpPr/>
            <p:nvPr/>
          </p:nvSpPr>
          <p:spPr>
            <a:xfrm>
              <a:off x="4900992" y="2306745"/>
              <a:ext cx="567417" cy="567417"/>
            </a:xfrm>
            <a:prstGeom prst="ellipse">
              <a:avLst/>
            </a:prstGeom>
            <a:solidFill>
              <a:srgbClr val="20B4D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287" name="ZoneTexte 286">
              <a:extLst>
                <a:ext uri="{FF2B5EF4-FFF2-40B4-BE49-F238E27FC236}">
                  <a16:creationId xmlns:a16="http://schemas.microsoft.com/office/drawing/2014/main" id="{17CA6CAE-8EE6-22AA-98EF-04A36EBBCE03}"/>
                </a:ext>
              </a:extLst>
            </p:cNvPr>
            <p:cNvSpPr txBox="1"/>
            <p:nvPr/>
          </p:nvSpPr>
          <p:spPr>
            <a:xfrm>
              <a:off x="4945941" y="2370446"/>
              <a:ext cx="477520" cy="400110"/>
            </a:xfrm>
            <a:prstGeom prst="rect">
              <a:avLst/>
            </a:prstGeom>
            <a:noFill/>
          </p:spPr>
          <p:txBody>
            <a:bodyPr wrap="square" rtlCol="0">
              <a:spAutoFit/>
            </a:bodyPr>
            <a:lstStyle/>
            <a:p>
              <a:pPr algn="ctr"/>
              <a:r>
                <a:rPr lang="fr-FR" sz="2000" dirty="0">
                  <a:solidFill>
                    <a:schemeClr val="bg1"/>
                  </a:solidFill>
                  <a:latin typeface="Raleway" pitchFamily="2" charset="77"/>
                </a:rPr>
                <a:t>5</a:t>
              </a:r>
            </a:p>
          </p:txBody>
        </p:sp>
      </p:grpSp>
      <p:pic>
        <p:nvPicPr>
          <p:cNvPr id="37" name="object 7">
            <a:extLst>
              <a:ext uri="{FF2B5EF4-FFF2-40B4-BE49-F238E27FC236}">
                <a16:creationId xmlns:a16="http://schemas.microsoft.com/office/drawing/2014/main" id="{19EC7A00-32F1-FBB4-927F-798799FE54A1}"/>
              </a:ext>
            </a:extLst>
          </p:cNvPr>
          <p:cNvPicPr/>
          <p:nvPr/>
        </p:nvPicPr>
        <p:blipFill>
          <a:blip r:embed="rId3" cstate="print">
            <a:extLst>
              <a:ext uri="{28A0092B-C50C-407E-A947-70E740481C1C}">
                <a14:useLocalDpi xmlns:a14="http://schemas.microsoft.com/office/drawing/2010/main"/>
              </a:ext>
            </a:extLst>
          </a:blip>
          <a:stretch>
            <a:fillRect/>
          </a:stretch>
        </p:blipFill>
        <p:spPr>
          <a:xfrm>
            <a:off x="10363138" y="6095794"/>
            <a:ext cx="1563547" cy="372879"/>
          </a:xfrm>
          <a:prstGeom prst="rect">
            <a:avLst/>
          </a:prstGeom>
        </p:spPr>
      </p:pic>
      <p:sp>
        <p:nvSpPr>
          <p:cNvPr id="2" name="Rectangle : coins arrondis 1">
            <a:extLst>
              <a:ext uri="{FF2B5EF4-FFF2-40B4-BE49-F238E27FC236}">
                <a16:creationId xmlns:a16="http://schemas.microsoft.com/office/drawing/2014/main" id="{5E6282BB-5BA9-2F7E-B50F-35D4E326BE82}"/>
              </a:ext>
            </a:extLst>
          </p:cNvPr>
          <p:cNvSpPr/>
          <p:nvPr/>
        </p:nvSpPr>
        <p:spPr>
          <a:xfrm>
            <a:off x="1312055" y="2289147"/>
            <a:ext cx="7631223" cy="69643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100" dirty="0">
              <a:latin typeface="Raleway" pitchFamily="2" charset="77"/>
            </a:endParaRPr>
          </a:p>
        </p:txBody>
      </p:sp>
      <p:sp>
        <p:nvSpPr>
          <p:cNvPr id="3" name="Rectangle : coins arrondis 2">
            <a:extLst>
              <a:ext uri="{FF2B5EF4-FFF2-40B4-BE49-F238E27FC236}">
                <a16:creationId xmlns:a16="http://schemas.microsoft.com/office/drawing/2014/main" id="{AC67B886-3379-39B9-BCDE-B3586C9146BA}"/>
              </a:ext>
            </a:extLst>
          </p:cNvPr>
          <p:cNvSpPr/>
          <p:nvPr/>
        </p:nvSpPr>
        <p:spPr>
          <a:xfrm>
            <a:off x="1312055" y="1402773"/>
            <a:ext cx="7631223" cy="69643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4" name="Rectangle : coins arrondis 3">
            <a:extLst>
              <a:ext uri="{FF2B5EF4-FFF2-40B4-BE49-F238E27FC236}">
                <a16:creationId xmlns:a16="http://schemas.microsoft.com/office/drawing/2014/main" id="{A946788E-D20A-E4F3-91E9-7DA4EC85FE60}"/>
              </a:ext>
            </a:extLst>
          </p:cNvPr>
          <p:cNvSpPr/>
          <p:nvPr/>
        </p:nvSpPr>
        <p:spPr>
          <a:xfrm>
            <a:off x="1312055" y="3180417"/>
            <a:ext cx="7631223" cy="69643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5" name="Rectangle : coins arrondis 4">
            <a:extLst>
              <a:ext uri="{FF2B5EF4-FFF2-40B4-BE49-F238E27FC236}">
                <a16:creationId xmlns:a16="http://schemas.microsoft.com/office/drawing/2014/main" id="{62824A93-5172-B6DA-3DCC-00C4EA55E5F9}"/>
              </a:ext>
            </a:extLst>
          </p:cNvPr>
          <p:cNvSpPr/>
          <p:nvPr/>
        </p:nvSpPr>
        <p:spPr>
          <a:xfrm>
            <a:off x="1312055" y="4071687"/>
            <a:ext cx="7631223" cy="69643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6" name="Rectangle : coins arrondis 5">
            <a:extLst>
              <a:ext uri="{FF2B5EF4-FFF2-40B4-BE49-F238E27FC236}">
                <a16:creationId xmlns:a16="http://schemas.microsoft.com/office/drawing/2014/main" id="{403A80F1-88D0-AE04-DFCF-FDDAC64D1140}"/>
              </a:ext>
            </a:extLst>
          </p:cNvPr>
          <p:cNvSpPr/>
          <p:nvPr/>
        </p:nvSpPr>
        <p:spPr>
          <a:xfrm>
            <a:off x="1312055" y="4962957"/>
            <a:ext cx="7631223" cy="69643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7" name="Rectangle : coins arrondis 6">
            <a:extLst>
              <a:ext uri="{FF2B5EF4-FFF2-40B4-BE49-F238E27FC236}">
                <a16:creationId xmlns:a16="http://schemas.microsoft.com/office/drawing/2014/main" id="{935870E5-8ED7-0A6B-A6A1-85C8B15F2CCA}"/>
              </a:ext>
            </a:extLst>
          </p:cNvPr>
          <p:cNvSpPr/>
          <p:nvPr/>
        </p:nvSpPr>
        <p:spPr>
          <a:xfrm>
            <a:off x="1312055" y="5854228"/>
            <a:ext cx="7631223" cy="69643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Raleway" pitchFamily="2" charset="77"/>
            </a:endParaRPr>
          </a:p>
        </p:txBody>
      </p:sp>
      <p:sp>
        <p:nvSpPr>
          <p:cNvPr id="332" name="Organigramme : Connecteur 331">
            <a:extLst>
              <a:ext uri="{FF2B5EF4-FFF2-40B4-BE49-F238E27FC236}">
                <a16:creationId xmlns:a16="http://schemas.microsoft.com/office/drawing/2014/main" id="{AEF33FB2-87B3-E94C-182D-01990BB093F7}"/>
              </a:ext>
            </a:extLst>
          </p:cNvPr>
          <p:cNvSpPr/>
          <p:nvPr/>
        </p:nvSpPr>
        <p:spPr>
          <a:xfrm>
            <a:off x="784437" y="1396499"/>
            <a:ext cx="1110814" cy="69781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333" name="Organigramme : Connecteur 332">
            <a:extLst>
              <a:ext uri="{FF2B5EF4-FFF2-40B4-BE49-F238E27FC236}">
                <a16:creationId xmlns:a16="http://schemas.microsoft.com/office/drawing/2014/main" id="{62A5B3DA-89EE-B232-0C2C-909C473CC091}"/>
              </a:ext>
            </a:extLst>
          </p:cNvPr>
          <p:cNvSpPr/>
          <p:nvPr/>
        </p:nvSpPr>
        <p:spPr>
          <a:xfrm>
            <a:off x="839671" y="2299972"/>
            <a:ext cx="1055579" cy="69781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334" name="Organigramme : Connecteur 333">
            <a:extLst>
              <a:ext uri="{FF2B5EF4-FFF2-40B4-BE49-F238E27FC236}">
                <a16:creationId xmlns:a16="http://schemas.microsoft.com/office/drawing/2014/main" id="{88F809B7-AC0D-E18B-A521-31156362E582}"/>
              </a:ext>
            </a:extLst>
          </p:cNvPr>
          <p:cNvSpPr/>
          <p:nvPr/>
        </p:nvSpPr>
        <p:spPr>
          <a:xfrm>
            <a:off x="839672" y="3165463"/>
            <a:ext cx="1110814" cy="69781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335" name="Organigramme : Connecteur 334">
            <a:extLst>
              <a:ext uri="{FF2B5EF4-FFF2-40B4-BE49-F238E27FC236}">
                <a16:creationId xmlns:a16="http://schemas.microsoft.com/office/drawing/2014/main" id="{57E0F488-32F8-E2E1-8635-8FFE709EB493}"/>
              </a:ext>
            </a:extLst>
          </p:cNvPr>
          <p:cNvSpPr/>
          <p:nvPr/>
        </p:nvSpPr>
        <p:spPr>
          <a:xfrm>
            <a:off x="937156" y="5792043"/>
            <a:ext cx="1060153" cy="82080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336" name="Organigramme : Connecteur 335">
            <a:extLst>
              <a:ext uri="{FF2B5EF4-FFF2-40B4-BE49-F238E27FC236}">
                <a16:creationId xmlns:a16="http://schemas.microsoft.com/office/drawing/2014/main" id="{EC325E34-22DC-0728-00BA-049BA25E4D65}"/>
              </a:ext>
            </a:extLst>
          </p:cNvPr>
          <p:cNvSpPr/>
          <p:nvPr/>
        </p:nvSpPr>
        <p:spPr>
          <a:xfrm>
            <a:off x="937157" y="4896707"/>
            <a:ext cx="1060152" cy="7912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337" name="Organigramme : Connecteur 336">
            <a:extLst>
              <a:ext uri="{FF2B5EF4-FFF2-40B4-BE49-F238E27FC236}">
                <a16:creationId xmlns:a16="http://schemas.microsoft.com/office/drawing/2014/main" id="{DF2A9E17-5B0B-ECE2-11F2-40635781B086}"/>
              </a:ext>
            </a:extLst>
          </p:cNvPr>
          <p:cNvSpPr/>
          <p:nvPr/>
        </p:nvSpPr>
        <p:spPr>
          <a:xfrm>
            <a:off x="890332" y="4070998"/>
            <a:ext cx="1060154" cy="69781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dirty="0">
              <a:latin typeface="Raleway" pitchFamily="2" charset="77"/>
            </a:endParaRPr>
          </a:p>
        </p:txBody>
      </p:sp>
      <p:sp>
        <p:nvSpPr>
          <p:cNvPr id="390" name="ZoneTexte 389">
            <a:extLst>
              <a:ext uri="{FF2B5EF4-FFF2-40B4-BE49-F238E27FC236}">
                <a16:creationId xmlns:a16="http://schemas.microsoft.com/office/drawing/2014/main" id="{1059060E-F0B2-DCB2-7476-16E93D1C5A68}"/>
              </a:ext>
            </a:extLst>
          </p:cNvPr>
          <p:cNvSpPr txBox="1"/>
          <p:nvPr/>
        </p:nvSpPr>
        <p:spPr>
          <a:xfrm>
            <a:off x="1821353" y="3219334"/>
            <a:ext cx="7121926" cy="523220"/>
          </a:xfrm>
          <a:prstGeom prst="rect">
            <a:avLst/>
          </a:prstGeom>
          <a:noFill/>
        </p:spPr>
        <p:txBody>
          <a:bodyPr wrap="square" rtlCol="0">
            <a:spAutoFit/>
          </a:bodyPr>
          <a:lstStyle/>
          <a:p>
            <a:pPr algn="ctr"/>
            <a:r>
              <a:rPr lang="fr-FR" sz="1400" b="1" dirty="0">
                <a:solidFill>
                  <a:srgbClr val="04445E"/>
                </a:solidFill>
                <a:latin typeface="Raleway" pitchFamily="2" charset="77"/>
              </a:rPr>
              <a:t>Renforcer les dispositifs de prévention dans les administrations de l’État </a:t>
            </a:r>
          </a:p>
          <a:p>
            <a:pPr algn="ctr"/>
            <a:r>
              <a:rPr lang="fr-FR" sz="1400" b="1" dirty="0">
                <a:solidFill>
                  <a:srgbClr val="04445E"/>
                </a:solidFill>
                <a:latin typeface="Raleway" pitchFamily="2" charset="77"/>
              </a:rPr>
              <a:t>et ses opérateurs.</a:t>
            </a:r>
          </a:p>
        </p:txBody>
      </p:sp>
      <p:sp>
        <p:nvSpPr>
          <p:cNvPr id="392" name="ZoneTexte 391">
            <a:extLst>
              <a:ext uri="{FF2B5EF4-FFF2-40B4-BE49-F238E27FC236}">
                <a16:creationId xmlns:a16="http://schemas.microsoft.com/office/drawing/2014/main" id="{9031A9B7-0866-7898-C946-811EF1615A9B}"/>
              </a:ext>
            </a:extLst>
          </p:cNvPr>
          <p:cNvSpPr txBox="1"/>
          <p:nvPr/>
        </p:nvSpPr>
        <p:spPr>
          <a:xfrm>
            <a:off x="1821352" y="1497989"/>
            <a:ext cx="6865448" cy="523220"/>
          </a:xfrm>
          <a:prstGeom prst="rect">
            <a:avLst/>
          </a:prstGeom>
          <a:noFill/>
        </p:spPr>
        <p:txBody>
          <a:bodyPr wrap="square" rtlCol="0">
            <a:spAutoFit/>
          </a:bodyPr>
          <a:lstStyle/>
          <a:p>
            <a:pPr algn="ctr"/>
            <a:r>
              <a:rPr lang="fr-FR" sz="1400" b="1" dirty="0">
                <a:solidFill>
                  <a:srgbClr val="04445E"/>
                </a:solidFill>
                <a:latin typeface="Raleway" pitchFamily="2" charset="77"/>
              </a:rPr>
              <a:t>Coordonner l’action interministérielle et piloter </a:t>
            </a:r>
          </a:p>
          <a:p>
            <a:pPr algn="ctr"/>
            <a:r>
              <a:rPr lang="fr-FR" sz="1400" b="1" dirty="0">
                <a:solidFill>
                  <a:srgbClr val="04445E"/>
                </a:solidFill>
                <a:latin typeface="Raleway" pitchFamily="2" charset="77"/>
              </a:rPr>
              <a:t>la mise en œuvre du plan national. </a:t>
            </a:r>
          </a:p>
        </p:txBody>
      </p:sp>
      <p:sp>
        <p:nvSpPr>
          <p:cNvPr id="394" name="ZoneTexte 393">
            <a:extLst>
              <a:ext uri="{FF2B5EF4-FFF2-40B4-BE49-F238E27FC236}">
                <a16:creationId xmlns:a16="http://schemas.microsoft.com/office/drawing/2014/main" id="{814D463A-CD20-11AF-DF37-5185D1417954}"/>
              </a:ext>
            </a:extLst>
          </p:cNvPr>
          <p:cNvSpPr txBox="1"/>
          <p:nvPr/>
        </p:nvSpPr>
        <p:spPr>
          <a:xfrm>
            <a:off x="2194314" y="2366254"/>
            <a:ext cx="7067456" cy="523220"/>
          </a:xfrm>
          <a:prstGeom prst="rect">
            <a:avLst/>
          </a:prstGeom>
          <a:noFill/>
        </p:spPr>
        <p:txBody>
          <a:bodyPr wrap="square" rtlCol="0">
            <a:spAutoFit/>
          </a:bodyPr>
          <a:lstStyle/>
          <a:p>
            <a:pPr algn="ctr"/>
            <a:r>
              <a:rPr lang="fr-FR" sz="1400" b="1" dirty="0">
                <a:solidFill>
                  <a:srgbClr val="04445E"/>
                </a:solidFill>
                <a:latin typeface="Raleway" pitchFamily="2" charset="77"/>
              </a:rPr>
              <a:t>Lutter contre la corruption liée à la criminalité organisée et renforcer </a:t>
            </a:r>
          </a:p>
          <a:p>
            <a:pPr algn="ctr"/>
            <a:r>
              <a:rPr lang="fr-FR" sz="1400" b="1" dirty="0">
                <a:solidFill>
                  <a:srgbClr val="04445E"/>
                </a:solidFill>
                <a:latin typeface="Raleway" pitchFamily="2" charset="77"/>
              </a:rPr>
              <a:t>la résilience  des secteurs les plus exposés. </a:t>
            </a:r>
          </a:p>
        </p:txBody>
      </p:sp>
      <p:sp>
        <p:nvSpPr>
          <p:cNvPr id="396" name="ZoneTexte 395">
            <a:extLst>
              <a:ext uri="{FF2B5EF4-FFF2-40B4-BE49-F238E27FC236}">
                <a16:creationId xmlns:a16="http://schemas.microsoft.com/office/drawing/2014/main" id="{345BEACB-F792-5583-A9DA-F8A7CF31C4E5}"/>
              </a:ext>
            </a:extLst>
          </p:cNvPr>
          <p:cNvSpPr txBox="1"/>
          <p:nvPr/>
        </p:nvSpPr>
        <p:spPr>
          <a:xfrm>
            <a:off x="1895251" y="4166320"/>
            <a:ext cx="7048028" cy="523220"/>
          </a:xfrm>
          <a:prstGeom prst="rect">
            <a:avLst/>
          </a:prstGeom>
          <a:noFill/>
        </p:spPr>
        <p:txBody>
          <a:bodyPr wrap="square" rtlCol="0">
            <a:spAutoFit/>
          </a:bodyPr>
          <a:lstStyle/>
          <a:p>
            <a:pPr algn="ctr"/>
            <a:r>
              <a:rPr lang="fr-FR" sz="1400" b="1" dirty="0">
                <a:solidFill>
                  <a:srgbClr val="04445E"/>
                </a:solidFill>
                <a:latin typeface="Raleway" pitchFamily="2" charset="77"/>
              </a:rPr>
              <a:t>Accompagner les collectivités territoriales dans la prévention </a:t>
            </a:r>
          </a:p>
          <a:p>
            <a:pPr algn="ctr"/>
            <a:r>
              <a:rPr lang="fr-FR" sz="1400" b="1" dirty="0">
                <a:solidFill>
                  <a:srgbClr val="04445E"/>
                </a:solidFill>
                <a:latin typeface="Raleway" pitchFamily="2" charset="77"/>
              </a:rPr>
              <a:t>des atteintes à la probité. </a:t>
            </a:r>
          </a:p>
        </p:txBody>
      </p:sp>
      <p:sp>
        <p:nvSpPr>
          <p:cNvPr id="398" name="ZoneTexte 397">
            <a:extLst>
              <a:ext uri="{FF2B5EF4-FFF2-40B4-BE49-F238E27FC236}">
                <a16:creationId xmlns:a16="http://schemas.microsoft.com/office/drawing/2014/main" id="{D717790B-48FA-2E71-059F-58FACF6158D4}"/>
              </a:ext>
            </a:extLst>
          </p:cNvPr>
          <p:cNvSpPr txBox="1"/>
          <p:nvPr/>
        </p:nvSpPr>
        <p:spPr>
          <a:xfrm>
            <a:off x="1895251" y="5018786"/>
            <a:ext cx="7048028" cy="523220"/>
          </a:xfrm>
          <a:prstGeom prst="rect">
            <a:avLst/>
          </a:prstGeom>
          <a:noFill/>
        </p:spPr>
        <p:txBody>
          <a:bodyPr wrap="square" rtlCol="0">
            <a:spAutoFit/>
          </a:bodyPr>
          <a:lstStyle/>
          <a:p>
            <a:pPr algn="ctr"/>
            <a:r>
              <a:rPr lang="fr-FR" sz="1400" b="1" dirty="0">
                <a:solidFill>
                  <a:srgbClr val="04445E"/>
                </a:solidFill>
                <a:latin typeface="Raleway" pitchFamily="2" charset="77"/>
              </a:rPr>
              <a:t>Développer les dispositifs anticorruption dans les PME et ETI, </a:t>
            </a:r>
          </a:p>
          <a:p>
            <a:pPr algn="ctr"/>
            <a:r>
              <a:rPr lang="fr-FR" sz="1400" b="1" dirty="0">
                <a:solidFill>
                  <a:srgbClr val="04445E"/>
                </a:solidFill>
                <a:latin typeface="Raleway" pitchFamily="2" charset="77"/>
              </a:rPr>
              <a:t>adaptées à leurs spécificités. </a:t>
            </a:r>
          </a:p>
        </p:txBody>
      </p:sp>
      <p:sp>
        <p:nvSpPr>
          <p:cNvPr id="400" name="ZoneTexte 399">
            <a:extLst>
              <a:ext uri="{FF2B5EF4-FFF2-40B4-BE49-F238E27FC236}">
                <a16:creationId xmlns:a16="http://schemas.microsoft.com/office/drawing/2014/main" id="{A5DCE523-8708-008A-0662-059E6EE5B7ED}"/>
              </a:ext>
            </a:extLst>
          </p:cNvPr>
          <p:cNvSpPr txBox="1"/>
          <p:nvPr/>
        </p:nvSpPr>
        <p:spPr>
          <a:xfrm>
            <a:off x="1571749" y="5889403"/>
            <a:ext cx="7371530" cy="523220"/>
          </a:xfrm>
          <a:prstGeom prst="rect">
            <a:avLst/>
          </a:prstGeom>
          <a:noFill/>
        </p:spPr>
        <p:txBody>
          <a:bodyPr wrap="square" rtlCol="0">
            <a:spAutoFit/>
          </a:bodyPr>
          <a:lstStyle/>
          <a:p>
            <a:pPr algn="ctr"/>
            <a:r>
              <a:rPr lang="fr-FR" sz="1400" b="1" dirty="0">
                <a:solidFill>
                  <a:srgbClr val="04445E"/>
                </a:solidFill>
                <a:latin typeface="Raleway" pitchFamily="2" charset="77"/>
              </a:rPr>
              <a:t>Contribuer activement à la stratégie européenne et internationale </a:t>
            </a:r>
          </a:p>
          <a:p>
            <a:pPr algn="ctr"/>
            <a:r>
              <a:rPr lang="fr-FR" sz="1400" b="1" dirty="0">
                <a:solidFill>
                  <a:srgbClr val="04445E"/>
                </a:solidFill>
                <a:latin typeface="Raleway" pitchFamily="2" charset="77"/>
              </a:rPr>
              <a:t>de lutte contre la corruption.</a:t>
            </a:r>
          </a:p>
        </p:txBody>
      </p:sp>
      <p:grpSp>
        <p:nvGrpSpPr>
          <p:cNvPr id="401" name="Google Shape;16249;p102">
            <a:extLst>
              <a:ext uri="{FF2B5EF4-FFF2-40B4-BE49-F238E27FC236}">
                <a16:creationId xmlns:a16="http://schemas.microsoft.com/office/drawing/2014/main" id="{6438DC0A-1779-99EC-5BFD-7376FEFCAAA2}"/>
              </a:ext>
            </a:extLst>
          </p:cNvPr>
          <p:cNvGrpSpPr/>
          <p:nvPr/>
        </p:nvGrpSpPr>
        <p:grpSpPr>
          <a:xfrm>
            <a:off x="1057774" y="1528719"/>
            <a:ext cx="533292" cy="408910"/>
            <a:chOff x="6657846" y="2007591"/>
            <a:chExt cx="348103" cy="295714"/>
          </a:xfrm>
        </p:grpSpPr>
        <p:sp>
          <p:nvSpPr>
            <p:cNvPr id="402" name="Google Shape;16250;p102">
              <a:extLst>
                <a:ext uri="{FF2B5EF4-FFF2-40B4-BE49-F238E27FC236}">
                  <a16:creationId xmlns:a16="http://schemas.microsoft.com/office/drawing/2014/main" id="{7B5B27AB-3E31-CDC1-53C6-DCDB1044E70D}"/>
                </a:ext>
              </a:extLst>
            </p:cNvPr>
            <p:cNvSpPr/>
            <p:nvPr/>
          </p:nvSpPr>
          <p:spPr>
            <a:xfrm>
              <a:off x="6820186" y="2082984"/>
              <a:ext cx="179224" cy="163153"/>
            </a:xfrm>
            <a:custGeom>
              <a:avLst/>
              <a:gdLst/>
              <a:ahLst/>
              <a:cxnLst/>
              <a:rect l="l" t="t" r="r" b="b"/>
              <a:pathLst>
                <a:path w="6825" h="6213" extrusionOk="0">
                  <a:moveTo>
                    <a:pt x="4298" y="1"/>
                  </a:moveTo>
                  <a:lnTo>
                    <a:pt x="2987" y="1006"/>
                  </a:lnTo>
                  <a:lnTo>
                    <a:pt x="1896" y="642"/>
                  </a:lnTo>
                  <a:lnTo>
                    <a:pt x="1" y="2183"/>
                  </a:lnTo>
                  <a:lnTo>
                    <a:pt x="2920" y="6212"/>
                  </a:lnTo>
                  <a:lnTo>
                    <a:pt x="6824" y="3437"/>
                  </a:lnTo>
                  <a:lnTo>
                    <a:pt x="429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3" name="Google Shape;16251;p102">
              <a:extLst>
                <a:ext uri="{FF2B5EF4-FFF2-40B4-BE49-F238E27FC236}">
                  <a16:creationId xmlns:a16="http://schemas.microsoft.com/office/drawing/2014/main" id="{CD4A4DBE-2AB5-C4F2-D01D-A1D4C829DE77}"/>
                </a:ext>
              </a:extLst>
            </p:cNvPr>
            <p:cNvSpPr/>
            <p:nvPr/>
          </p:nvSpPr>
          <p:spPr>
            <a:xfrm>
              <a:off x="6900620" y="2007591"/>
              <a:ext cx="105329" cy="193431"/>
            </a:xfrm>
            <a:custGeom>
              <a:avLst/>
              <a:gdLst/>
              <a:ahLst/>
              <a:cxnLst/>
              <a:rect l="l" t="t" r="r" b="b"/>
              <a:pathLst>
                <a:path w="4011" h="7366" extrusionOk="0">
                  <a:moveTo>
                    <a:pt x="4010" y="1"/>
                  </a:moveTo>
                  <a:lnTo>
                    <a:pt x="115" y="2767"/>
                  </a:lnTo>
                  <a:cubicBezTo>
                    <a:pt x="19" y="2834"/>
                    <a:pt x="0" y="2968"/>
                    <a:pt x="67" y="3063"/>
                  </a:cubicBezTo>
                  <a:lnTo>
                    <a:pt x="3340" y="7284"/>
                  </a:lnTo>
                  <a:cubicBezTo>
                    <a:pt x="3384" y="7339"/>
                    <a:pt x="3444" y="7365"/>
                    <a:pt x="3505" y="7365"/>
                  </a:cubicBezTo>
                  <a:cubicBezTo>
                    <a:pt x="3550" y="7365"/>
                    <a:pt x="3596" y="7351"/>
                    <a:pt x="3637" y="7322"/>
                  </a:cubicBezTo>
                  <a:lnTo>
                    <a:pt x="4010" y="7025"/>
                  </a:lnTo>
                  <a:lnTo>
                    <a:pt x="4010"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4" name="Google Shape;16252;p102">
              <a:extLst>
                <a:ext uri="{FF2B5EF4-FFF2-40B4-BE49-F238E27FC236}">
                  <a16:creationId xmlns:a16="http://schemas.microsoft.com/office/drawing/2014/main" id="{A40EF261-CE32-B0C4-E149-2929FD9245CB}"/>
                </a:ext>
              </a:extLst>
            </p:cNvPr>
            <p:cNvSpPr/>
            <p:nvPr/>
          </p:nvSpPr>
          <p:spPr>
            <a:xfrm>
              <a:off x="6972494" y="2152862"/>
              <a:ext cx="32930" cy="48292"/>
            </a:xfrm>
            <a:custGeom>
              <a:avLst/>
              <a:gdLst/>
              <a:ahLst/>
              <a:cxnLst/>
              <a:rect l="l" t="t" r="r" b="b"/>
              <a:pathLst>
                <a:path w="1254" h="1839" extrusionOk="0">
                  <a:moveTo>
                    <a:pt x="1254" y="1"/>
                  </a:moveTo>
                  <a:lnTo>
                    <a:pt x="0" y="977"/>
                  </a:lnTo>
                  <a:lnTo>
                    <a:pt x="594" y="1761"/>
                  </a:lnTo>
                  <a:cubicBezTo>
                    <a:pt x="632" y="1811"/>
                    <a:pt x="692" y="1838"/>
                    <a:pt x="755" y="1838"/>
                  </a:cubicBezTo>
                  <a:cubicBezTo>
                    <a:pt x="801" y="1838"/>
                    <a:pt x="849" y="1823"/>
                    <a:pt x="890" y="1790"/>
                  </a:cubicBezTo>
                  <a:lnTo>
                    <a:pt x="1254" y="1503"/>
                  </a:lnTo>
                  <a:lnTo>
                    <a:pt x="1254"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5" name="Google Shape;16253;p102">
              <a:extLst>
                <a:ext uri="{FF2B5EF4-FFF2-40B4-BE49-F238E27FC236}">
                  <a16:creationId xmlns:a16="http://schemas.microsoft.com/office/drawing/2014/main" id="{9F756F3B-6A2F-B572-8D2F-23B2EAF945FC}"/>
                </a:ext>
              </a:extLst>
            </p:cNvPr>
            <p:cNvSpPr/>
            <p:nvPr/>
          </p:nvSpPr>
          <p:spPr>
            <a:xfrm>
              <a:off x="6832003" y="2137027"/>
              <a:ext cx="136237" cy="90439"/>
            </a:xfrm>
            <a:custGeom>
              <a:avLst/>
              <a:gdLst/>
              <a:ahLst/>
              <a:cxnLst/>
              <a:rect l="l" t="t" r="r" b="b"/>
              <a:pathLst>
                <a:path w="5188" h="3444" extrusionOk="0">
                  <a:moveTo>
                    <a:pt x="594" y="1"/>
                  </a:moveTo>
                  <a:lnTo>
                    <a:pt x="0" y="1092"/>
                  </a:lnTo>
                  <a:lnTo>
                    <a:pt x="4183" y="3369"/>
                  </a:lnTo>
                  <a:cubicBezTo>
                    <a:pt x="4274" y="3419"/>
                    <a:pt x="4373" y="3443"/>
                    <a:pt x="4472" y="3443"/>
                  </a:cubicBezTo>
                  <a:cubicBezTo>
                    <a:pt x="4694" y="3443"/>
                    <a:pt x="4912" y="3323"/>
                    <a:pt x="5025" y="3111"/>
                  </a:cubicBezTo>
                  <a:cubicBezTo>
                    <a:pt x="5188" y="2814"/>
                    <a:pt x="5073" y="2441"/>
                    <a:pt x="4776" y="2278"/>
                  </a:cubicBezTo>
                  <a:lnTo>
                    <a:pt x="59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6" name="Google Shape;16254;p102">
              <a:extLst>
                <a:ext uri="{FF2B5EF4-FFF2-40B4-BE49-F238E27FC236}">
                  <a16:creationId xmlns:a16="http://schemas.microsoft.com/office/drawing/2014/main" id="{1F8EF28D-F2B9-09C0-E091-D1E40299A691}"/>
                </a:ext>
              </a:extLst>
            </p:cNvPr>
            <p:cNvSpPr/>
            <p:nvPr/>
          </p:nvSpPr>
          <p:spPr>
            <a:xfrm>
              <a:off x="6885284" y="2182509"/>
              <a:ext cx="79935" cy="44957"/>
            </a:xfrm>
            <a:custGeom>
              <a:avLst/>
              <a:gdLst/>
              <a:ahLst/>
              <a:cxnLst/>
              <a:rect l="l" t="t" r="r" b="b"/>
              <a:pathLst>
                <a:path w="3044" h="1712" extrusionOk="0">
                  <a:moveTo>
                    <a:pt x="268" y="1"/>
                  </a:moveTo>
                  <a:lnTo>
                    <a:pt x="0" y="460"/>
                  </a:lnTo>
                  <a:lnTo>
                    <a:pt x="2154" y="1637"/>
                  </a:lnTo>
                  <a:cubicBezTo>
                    <a:pt x="2250" y="1688"/>
                    <a:pt x="2352" y="1712"/>
                    <a:pt x="2452" y="1712"/>
                  </a:cubicBezTo>
                  <a:cubicBezTo>
                    <a:pt x="2710" y="1712"/>
                    <a:pt x="2954" y="1552"/>
                    <a:pt x="3044" y="1283"/>
                  </a:cubicBezTo>
                  <a:lnTo>
                    <a:pt x="3044" y="1283"/>
                  </a:lnTo>
                  <a:cubicBezTo>
                    <a:pt x="2976" y="1307"/>
                    <a:pt x="2905" y="1319"/>
                    <a:pt x="2834" y="1319"/>
                  </a:cubicBezTo>
                  <a:cubicBezTo>
                    <a:pt x="2735" y="1319"/>
                    <a:pt x="2635" y="1295"/>
                    <a:pt x="2546" y="1245"/>
                  </a:cubicBezTo>
                  <a:lnTo>
                    <a:pt x="268"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7" name="Google Shape;16255;p102">
              <a:extLst>
                <a:ext uri="{FF2B5EF4-FFF2-40B4-BE49-F238E27FC236}">
                  <a16:creationId xmlns:a16="http://schemas.microsoft.com/office/drawing/2014/main" id="{4D1ED128-69AE-9D03-A150-65A639CA6EFD}"/>
                </a:ext>
              </a:extLst>
            </p:cNvPr>
            <p:cNvSpPr/>
            <p:nvPr/>
          </p:nvSpPr>
          <p:spPr>
            <a:xfrm>
              <a:off x="6806872" y="2160661"/>
              <a:ext cx="136237" cy="90229"/>
            </a:xfrm>
            <a:custGeom>
              <a:avLst/>
              <a:gdLst/>
              <a:ahLst/>
              <a:cxnLst/>
              <a:rect l="l" t="t" r="r" b="b"/>
              <a:pathLst>
                <a:path w="5188" h="3436" extrusionOk="0">
                  <a:moveTo>
                    <a:pt x="594" y="0"/>
                  </a:moveTo>
                  <a:lnTo>
                    <a:pt x="0" y="1091"/>
                  </a:lnTo>
                  <a:lnTo>
                    <a:pt x="4183" y="3359"/>
                  </a:lnTo>
                  <a:cubicBezTo>
                    <a:pt x="4276" y="3411"/>
                    <a:pt x="4379" y="3435"/>
                    <a:pt x="4480" y="3435"/>
                  </a:cubicBezTo>
                  <a:cubicBezTo>
                    <a:pt x="4699" y="3435"/>
                    <a:pt x="4914" y="3320"/>
                    <a:pt x="5025" y="3111"/>
                  </a:cubicBezTo>
                  <a:cubicBezTo>
                    <a:pt x="5187" y="2804"/>
                    <a:pt x="5073" y="2431"/>
                    <a:pt x="4776" y="226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8" name="Google Shape;16256;p102">
              <a:extLst>
                <a:ext uri="{FF2B5EF4-FFF2-40B4-BE49-F238E27FC236}">
                  <a16:creationId xmlns:a16="http://schemas.microsoft.com/office/drawing/2014/main" id="{E389F0F8-9E78-E1F5-D2A9-F201CD7583B1}"/>
                </a:ext>
              </a:extLst>
            </p:cNvPr>
            <p:cNvSpPr/>
            <p:nvPr/>
          </p:nvSpPr>
          <p:spPr>
            <a:xfrm>
              <a:off x="6868688" y="2211920"/>
              <a:ext cx="71165" cy="38944"/>
            </a:xfrm>
            <a:custGeom>
              <a:avLst/>
              <a:gdLst/>
              <a:ahLst/>
              <a:cxnLst/>
              <a:rect l="l" t="t" r="r" b="b"/>
              <a:pathLst>
                <a:path w="2710" h="1483" extrusionOk="0">
                  <a:moveTo>
                    <a:pt x="240" y="1"/>
                  </a:moveTo>
                  <a:lnTo>
                    <a:pt x="1" y="422"/>
                  </a:lnTo>
                  <a:lnTo>
                    <a:pt x="1819" y="1407"/>
                  </a:lnTo>
                  <a:cubicBezTo>
                    <a:pt x="1913" y="1458"/>
                    <a:pt x="2014" y="1482"/>
                    <a:pt x="2114" y="1482"/>
                  </a:cubicBezTo>
                  <a:cubicBezTo>
                    <a:pt x="2371" y="1482"/>
                    <a:pt x="2620" y="1325"/>
                    <a:pt x="2709" y="1063"/>
                  </a:cubicBezTo>
                  <a:lnTo>
                    <a:pt x="2709" y="1063"/>
                  </a:lnTo>
                  <a:cubicBezTo>
                    <a:pt x="2623" y="1099"/>
                    <a:pt x="2533" y="1118"/>
                    <a:pt x="2444" y="1118"/>
                  </a:cubicBezTo>
                  <a:cubicBezTo>
                    <a:pt x="2344" y="1118"/>
                    <a:pt x="2245" y="1094"/>
                    <a:pt x="2154" y="1044"/>
                  </a:cubicBezTo>
                  <a:lnTo>
                    <a:pt x="2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09" name="Google Shape;16257;p102">
              <a:extLst>
                <a:ext uri="{FF2B5EF4-FFF2-40B4-BE49-F238E27FC236}">
                  <a16:creationId xmlns:a16="http://schemas.microsoft.com/office/drawing/2014/main" id="{E7A64FCA-48B4-6B89-DA87-FB8EBB01B879}"/>
                </a:ext>
              </a:extLst>
            </p:cNvPr>
            <p:cNvSpPr/>
            <p:nvPr/>
          </p:nvSpPr>
          <p:spPr>
            <a:xfrm>
              <a:off x="6781741" y="2184032"/>
              <a:ext cx="136237" cy="90334"/>
            </a:xfrm>
            <a:custGeom>
              <a:avLst/>
              <a:gdLst/>
              <a:ahLst/>
              <a:cxnLst/>
              <a:rect l="l" t="t" r="r" b="b"/>
              <a:pathLst>
                <a:path w="5188" h="3440" extrusionOk="0">
                  <a:moveTo>
                    <a:pt x="594" y="0"/>
                  </a:moveTo>
                  <a:lnTo>
                    <a:pt x="0" y="1091"/>
                  </a:lnTo>
                  <a:lnTo>
                    <a:pt x="4183" y="3359"/>
                  </a:lnTo>
                  <a:cubicBezTo>
                    <a:pt x="4277" y="3414"/>
                    <a:pt x="4379" y="3440"/>
                    <a:pt x="4481" y="3440"/>
                  </a:cubicBezTo>
                  <a:cubicBezTo>
                    <a:pt x="4700" y="3440"/>
                    <a:pt x="4914" y="3320"/>
                    <a:pt x="5025" y="3111"/>
                  </a:cubicBezTo>
                  <a:cubicBezTo>
                    <a:pt x="5187" y="2814"/>
                    <a:pt x="5073" y="2441"/>
                    <a:pt x="4776" y="226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0" name="Google Shape;16258;p102">
              <a:extLst>
                <a:ext uri="{FF2B5EF4-FFF2-40B4-BE49-F238E27FC236}">
                  <a16:creationId xmlns:a16="http://schemas.microsoft.com/office/drawing/2014/main" id="{615A2ACB-9BC8-3D82-CBD0-C6668FD1FB6E}"/>
                </a:ext>
              </a:extLst>
            </p:cNvPr>
            <p:cNvSpPr/>
            <p:nvPr/>
          </p:nvSpPr>
          <p:spPr>
            <a:xfrm>
              <a:off x="6852354" y="2240570"/>
              <a:ext cx="61842" cy="33770"/>
            </a:xfrm>
            <a:custGeom>
              <a:avLst/>
              <a:gdLst/>
              <a:ahLst/>
              <a:cxnLst/>
              <a:rect l="l" t="t" r="r" b="b"/>
              <a:pathLst>
                <a:path w="2355" h="1286" extrusionOk="0">
                  <a:moveTo>
                    <a:pt x="240" y="1"/>
                  </a:moveTo>
                  <a:lnTo>
                    <a:pt x="1" y="402"/>
                  </a:lnTo>
                  <a:lnTo>
                    <a:pt x="1484" y="1206"/>
                  </a:lnTo>
                  <a:cubicBezTo>
                    <a:pt x="1580" y="1260"/>
                    <a:pt x="1684" y="1286"/>
                    <a:pt x="1786" y="1286"/>
                  </a:cubicBezTo>
                  <a:cubicBezTo>
                    <a:pt x="2029" y="1286"/>
                    <a:pt x="2261" y="1143"/>
                    <a:pt x="2355" y="900"/>
                  </a:cubicBezTo>
                  <a:lnTo>
                    <a:pt x="2355" y="900"/>
                  </a:lnTo>
                  <a:cubicBezTo>
                    <a:pt x="2280" y="929"/>
                    <a:pt x="2201" y="944"/>
                    <a:pt x="2122" y="944"/>
                  </a:cubicBezTo>
                  <a:cubicBezTo>
                    <a:pt x="2021" y="944"/>
                    <a:pt x="1920" y="920"/>
                    <a:pt x="1829" y="871"/>
                  </a:cubicBezTo>
                  <a:lnTo>
                    <a:pt x="24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1" name="Google Shape;16259;p102">
              <a:extLst>
                <a:ext uri="{FF2B5EF4-FFF2-40B4-BE49-F238E27FC236}">
                  <a16:creationId xmlns:a16="http://schemas.microsoft.com/office/drawing/2014/main" id="{DEDE6457-F969-3C36-C1A8-09E502AEB0EB}"/>
                </a:ext>
              </a:extLst>
            </p:cNvPr>
            <p:cNvSpPr/>
            <p:nvPr/>
          </p:nvSpPr>
          <p:spPr>
            <a:xfrm>
              <a:off x="6756610" y="2207404"/>
              <a:ext cx="136237" cy="90413"/>
            </a:xfrm>
            <a:custGeom>
              <a:avLst/>
              <a:gdLst/>
              <a:ahLst/>
              <a:cxnLst/>
              <a:rect l="l" t="t" r="r" b="b"/>
              <a:pathLst>
                <a:path w="5188" h="3443" extrusionOk="0">
                  <a:moveTo>
                    <a:pt x="594" y="0"/>
                  </a:moveTo>
                  <a:lnTo>
                    <a:pt x="0" y="1091"/>
                  </a:lnTo>
                  <a:lnTo>
                    <a:pt x="4173" y="3369"/>
                  </a:lnTo>
                  <a:cubicBezTo>
                    <a:pt x="4267" y="3419"/>
                    <a:pt x="4369" y="3443"/>
                    <a:pt x="4469" y="3443"/>
                  </a:cubicBezTo>
                  <a:cubicBezTo>
                    <a:pt x="4694" y="3443"/>
                    <a:pt x="4912" y="3323"/>
                    <a:pt x="5025" y="3111"/>
                  </a:cubicBezTo>
                  <a:cubicBezTo>
                    <a:pt x="5187" y="2814"/>
                    <a:pt x="5073" y="2441"/>
                    <a:pt x="4776" y="2278"/>
                  </a:cubicBezTo>
                  <a:lnTo>
                    <a:pt x="59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2" name="Google Shape;16260;p102">
              <a:extLst>
                <a:ext uri="{FF2B5EF4-FFF2-40B4-BE49-F238E27FC236}">
                  <a16:creationId xmlns:a16="http://schemas.microsoft.com/office/drawing/2014/main" id="{C87DFC10-7A89-062F-2768-5B41A23C97A6}"/>
                </a:ext>
              </a:extLst>
            </p:cNvPr>
            <p:cNvSpPr/>
            <p:nvPr/>
          </p:nvSpPr>
          <p:spPr>
            <a:xfrm>
              <a:off x="6836021" y="2267723"/>
              <a:ext cx="53308" cy="29989"/>
            </a:xfrm>
            <a:custGeom>
              <a:avLst/>
              <a:gdLst/>
              <a:ahLst/>
              <a:cxnLst/>
              <a:rect l="l" t="t" r="r" b="b"/>
              <a:pathLst>
                <a:path w="2030" h="1142" extrusionOk="0">
                  <a:moveTo>
                    <a:pt x="259" y="0"/>
                  </a:moveTo>
                  <a:lnTo>
                    <a:pt x="1" y="440"/>
                  </a:lnTo>
                  <a:lnTo>
                    <a:pt x="1149" y="1072"/>
                  </a:lnTo>
                  <a:cubicBezTo>
                    <a:pt x="1243" y="1119"/>
                    <a:pt x="1344" y="1142"/>
                    <a:pt x="1444" y="1142"/>
                  </a:cubicBezTo>
                  <a:cubicBezTo>
                    <a:pt x="1666" y="1142"/>
                    <a:pt x="1879" y="1028"/>
                    <a:pt x="1991" y="823"/>
                  </a:cubicBezTo>
                  <a:cubicBezTo>
                    <a:pt x="2001" y="794"/>
                    <a:pt x="2020" y="766"/>
                    <a:pt x="2029" y="737"/>
                  </a:cubicBezTo>
                  <a:lnTo>
                    <a:pt x="2029" y="737"/>
                  </a:lnTo>
                  <a:cubicBezTo>
                    <a:pt x="1965" y="760"/>
                    <a:pt x="1898" y="770"/>
                    <a:pt x="1831" y="770"/>
                  </a:cubicBezTo>
                  <a:cubicBezTo>
                    <a:pt x="1728" y="770"/>
                    <a:pt x="1625" y="745"/>
                    <a:pt x="1532" y="699"/>
                  </a:cubicBezTo>
                  <a:lnTo>
                    <a:pt x="259"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3" name="Google Shape;16261;p102">
              <a:extLst>
                <a:ext uri="{FF2B5EF4-FFF2-40B4-BE49-F238E27FC236}">
                  <a16:creationId xmlns:a16="http://schemas.microsoft.com/office/drawing/2014/main" id="{F57C0492-D967-112A-6E50-9653F4C79AFC}"/>
                </a:ext>
              </a:extLst>
            </p:cNvPr>
            <p:cNvSpPr/>
            <p:nvPr/>
          </p:nvSpPr>
          <p:spPr>
            <a:xfrm>
              <a:off x="6674180" y="2094564"/>
              <a:ext cx="173421" cy="157087"/>
            </a:xfrm>
            <a:custGeom>
              <a:avLst/>
              <a:gdLst/>
              <a:ahLst/>
              <a:cxnLst/>
              <a:rect l="l" t="t" r="r" b="b"/>
              <a:pathLst>
                <a:path w="6604" h="5982" extrusionOk="0">
                  <a:moveTo>
                    <a:pt x="2067" y="0"/>
                  </a:moveTo>
                  <a:lnTo>
                    <a:pt x="0" y="3723"/>
                  </a:lnTo>
                  <a:lnTo>
                    <a:pt x="4230" y="5982"/>
                  </a:lnTo>
                  <a:lnTo>
                    <a:pt x="6604" y="1618"/>
                  </a:lnTo>
                  <a:lnTo>
                    <a:pt x="4508" y="737"/>
                  </a:lnTo>
                  <a:cubicBezTo>
                    <a:pt x="4479" y="718"/>
                    <a:pt x="4441" y="718"/>
                    <a:pt x="4403" y="718"/>
                  </a:cubicBezTo>
                  <a:lnTo>
                    <a:pt x="3570" y="814"/>
                  </a:lnTo>
                  <a:cubicBezTo>
                    <a:pt x="3557" y="816"/>
                    <a:pt x="3544" y="817"/>
                    <a:pt x="3532" y="817"/>
                  </a:cubicBezTo>
                  <a:cubicBezTo>
                    <a:pt x="3497" y="817"/>
                    <a:pt x="3464" y="809"/>
                    <a:pt x="3436" y="795"/>
                  </a:cubicBezTo>
                  <a:lnTo>
                    <a:pt x="206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4" name="Google Shape;16262;p102">
              <a:extLst>
                <a:ext uri="{FF2B5EF4-FFF2-40B4-BE49-F238E27FC236}">
                  <a16:creationId xmlns:a16="http://schemas.microsoft.com/office/drawing/2014/main" id="{5111E3E0-92DF-017C-0D65-4C9B7FA4E5A3}"/>
                </a:ext>
              </a:extLst>
            </p:cNvPr>
            <p:cNvSpPr/>
            <p:nvPr/>
          </p:nvSpPr>
          <p:spPr>
            <a:xfrm>
              <a:off x="6657846" y="2031488"/>
              <a:ext cx="107587" cy="185606"/>
            </a:xfrm>
            <a:custGeom>
              <a:avLst/>
              <a:gdLst/>
              <a:ahLst/>
              <a:cxnLst/>
              <a:rect l="l" t="t" r="r" b="b"/>
              <a:pathLst>
                <a:path w="4097" h="7068" extrusionOk="0">
                  <a:moveTo>
                    <a:pt x="0" y="0"/>
                  </a:moveTo>
                  <a:lnTo>
                    <a:pt x="0" y="6336"/>
                  </a:lnTo>
                  <a:lnTo>
                    <a:pt x="1196" y="7034"/>
                  </a:lnTo>
                  <a:cubicBezTo>
                    <a:pt x="1235" y="7057"/>
                    <a:pt x="1278" y="7068"/>
                    <a:pt x="1319" y="7068"/>
                  </a:cubicBezTo>
                  <a:cubicBezTo>
                    <a:pt x="1400" y="7068"/>
                    <a:pt x="1478" y="7027"/>
                    <a:pt x="1522" y="6958"/>
                  </a:cubicBezTo>
                  <a:lnTo>
                    <a:pt x="4029" y="2603"/>
                  </a:lnTo>
                  <a:cubicBezTo>
                    <a:pt x="4096" y="2488"/>
                    <a:pt x="4048" y="2345"/>
                    <a:pt x="3943" y="2287"/>
                  </a:cubicBezTo>
                  <a:lnTo>
                    <a:pt x="0" y="0"/>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5" name="Google Shape;16263;p102">
              <a:extLst>
                <a:ext uri="{FF2B5EF4-FFF2-40B4-BE49-F238E27FC236}">
                  <a16:creationId xmlns:a16="http://schemas.microsoft.com/office/drawing/2014/main" id="{0ACF7A4A-7A23-513D-8C1D-7ED469810468}"/>
                </a:ext>
              </a:extLst>
            </p:cNvPr>
            <p:cNvSpPr/>
            <p:nvPr/>
          </p:nvSpPr>
          <p:spPr>
            <a:xfrm>
              <a:off x="6657846" y="2031488"/>
              <a:ext cx="82693" cy="173684"/>
            </a:xfrm>
            <a:custGeom>
              <a:avLst/>
              <a:gdLst/>
              <a:ahLst/>
              <a:cxnLst/>
              <a:rect l="l" t="t" r="r" b="b"/>
              <a:pathLst>
                <a:path w="3149" h="6614" extrusionOk="0">
                  <a:moveTo>
                    <a:pt x="0" y="0"/>
                  </a:moveTo>
                  <a:lnTo>
                    <a:pt x="0" y="6336"/>
                  </a:lnTo>
                  <a:lnTo>
                    <a:pt x="469" y="6613"/>
                  </a:lnTo>
                  <a:lnTo>
                    <a:pt x="3149" y="1828"/>
                  </a:lnTo>
                  <a:lnTo>
                    <a:pt x="0" y="0"/>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6" name="Google Shape;16264;p102">
              <a:extLst>
                <a:ext uri="{FF2B5EF4-FFF2-40B4-BE49-F238E27FC236}">
                  <a16:creationId xmlns:a16="http://schemas.microsoft.com/office/drawing/2014/main" id="{54CDB4FB-568D-9D99-31EB-141A7F66F2EC}"/>
                </a:ext>
              </a:extLst>
            </p:cNvPr>
            <p:cNvSpPr/>
            <p:nvPr/>
          </p:nvSpPr>
          <p:spPr>
            <a:xfrm>
              <a:off x="6657846" y="2162158"/>
              <a:ext cx="51785" cy="54752"/>
            </a:xfrm>
            <a:custGeom>
              <a:avLst/>
              <a:gdLst/>
              <a:ahLst/>
              <a:cxnLst/>
              <a:rect l="l" t="t" r="r" b="b"/>
              <a:pathLst>
                <a:path w="1972" h="2085" extrusionOk="0">
                  <a:moveTo>
                    <a:pt x="0" y="1"/>
                  </a:moveTo>
                  <a:lnTo>
                    <a:pt x="0" y="1360"/>
                  </a:lnTo>
                  <a:lnTo>
                    <a:pt x="1196" y="2058"/>
                  </a:lnTo>
                  <a:cubicBezTo>
                    <a:pt x="1233" y="2076"/>
                    <a:pt x="1272" y="2085"/>
                    <a:pt x="1310" y="2085"/>
                  </a:cubicBezTo>
                  <a:cubicBezTo>
                    <a:pt x="1394" y="2085"/>
                    <a:pt x="1476" y="2044"/>
                    <a:pt x="1522" y="1972"/>
                  </a:cubicBezTo>
                  <a:lnTo>
                    <a:pt x="1972" y="1197"/>
                  </a:lnTo>
                  <a:lnTo>
                    <a:pt x="0" y="1"/>
                  </a:ln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7" name="Google Shape;16265;p102">
              <a:extLst>
                <a:ext uri="{FF2B5EF4-FFF2-40B4-BE49-F238E27FC236}">
                  <a16:creationId xmlns:a16="http://schemas.microsoft.com/office/drawing/2014/main" id="{306D5E0A-39A9-D6FF-009F-490F04846EDB}"/>
                </a:ext>
              </a:extLst>
            </p:cNvPr>
            <p:cNvSpPr/>
            <p:nvPr/>
          </p:nvSpPr>
          <p:spPr>
            <a:xfrm>
              <a:off x="6657846" y="2162158"/>
              <a:ext cx="27153" cy="43014"/>
            </a:xfrm>
            <a:custGeom>
              <a:avLst/>
              <a:gdLst/>
              <a:ahLst/>
              <a:cxnLst/>
              <a:rect l="l" t="t" r="r" b="b"/>
              <a:pathLst>
                <a:path w="1034" h="1638" extrusionOk="0">
                  <a:moveTo>
                    <a:pt x="0" y="1"/>
                  </a:moveTo>
                  <a:lnTo>
                    <a:pt x="0" y="1360"/>
                  </a:lnTo>
                  <a:lnTo>
                    <a:pt x="469" y="1637"/>
                  </a:lnTo>
                  <a:lnTo>
                    <a:pt x="1034" y="632"/>
                  </a:lnTo>
                  <a:lnTo>
                    <a:pt x="0"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8" name="Google Shape;16266;p102">
              <a:extLst>
                <a:ext uri="{FF2B5EF4-FFF2-40B4-BE49-F238E27FC236}">
                  <a16:creationId xmlns:a16="http://schemas.microsoft.com/office/drawing/2014/main" id="{C75EB172-3E3A-975E-170D-E315565E5F8E}"/>
                </a:ext>
              </a:extLst>
            </p:cNvPr>
            <p:cNvSpPr/>
            <p:nvPr/>
          </p:nvSpPr>
          <p:spPr>
            <a:xfrm>
              <a:off x="6710104" y="2184557"/>
              <a:ext cx="73160" cy="58665"/>
            </a:xfrm>
            <a:custGeom>
              <a:avLst/>
              <a:gdLst/>
              <a:ahLst/>
              <a:cxnLst/>
              <a:rect l="l" t="t" r="r" b="b"/>
              <a:pathLst>
                <a:path w="2786" h="2234" extrusionOk="0">
                  <a:moveTo>
                    <a:pt x="2085" y="0"/>
                  </a:moveTo>
                  <a:cubicBezTo>
                    <a:pt x="1955" y="0"/>
                    <a:pt x="1825" y="41"/>
                    <a:pt x="1714" y="124"/>
                  </a:cubicBezTo>
                  <a:lnTo>
                    <a:pt x="345" y="1110"/>
                  </a:lnTo>
                  <a:cubicBezTo>
                    <a:pt x="58" y="1310"/>
                    <a:pt x="1" y="1703"/>
                    <a:pt x="202" y="1980"/>
                  </a:cubicBezTo>
                  <a:cubicBezTo>
                    <a:pt x="322" y="2147"/>
                    <a:pt x="511" y="2234"/>
                    <a:pt x="703" y="2234"/>
                  </a:cubicBezTo>
                  <a:cubicBezTo>
                    <a:pt x="832" y="2234"/>
                    <a:pt x="961" y="2195"/>
                    <a:pt x="1073" y="2114"/>
                  </a:cubicBezTo>
                  <a:lnTo>
                    <a:pt x="2441" y="1129"/>
                  </a:lnTo>
                  <a:cubicBezTo>
                    <a:pt x="2728" y="918"/>
                    <a:pt x="2786" y="516"/>
                    <a:pt x="2566" y="239"/>
                  </a:cubicBezTo>
                  <a:lnTo>
                    <a:pt x="2575" y="239"/>
                  </a:lnTo>
                  <a:cubicBezTo>
                    <a:pt x="2452" y="82"/>
                    <a:pt x="2269" y="0"/>
                    <a:pt x="208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19" name="Google Shape;16267;p102">
              <a:extLst>
                <a:ext uri="{FF2B5EF4-FFF2-40B4-BE49-F238E27FC236}">
                  <a16:creationId xmlns:a16="http://schemas.microsoft.com/office/drawing/2014/main" id="{B60E4C8A-3201-7C64-9723-F582148058F1}"/>
                </a:ext>
              </a:extLst>
            </p:cNvPr>
            <p:cNvSpPr/>
            <p:nvPr/>
          </p:nvSpPr>
          <p:spPr>
            <a:xfrm>
              <a:off x="6713386" y="2185529"/>
              <a:ext cx="69878" cy="57536"/>
            </a:xfrm>
            <a:custGeom>
              <a:avLst/>
              <a:gdLst/>
              <a:ahLst/>
              <a:cxnLst/>
              <a:rect l="l" t="t" r="r" b="b"/>
              <a:pathLst>
                <a:path w="2661" h="2191" extrusionOk="0">
                  <a:moveTo>
                    <a:pt x="2182" y="1"/>
                  </a:moveTo>
                  <a:lnTo>
                    <a:pt x="2182" y="1"/>
                  </a:lnTo>
                  <a:cubicBezTo>
                    <a:pt x="2288" y="269"/>
                    <a:pt x="2201" y="565"/>
                    <a:pt x="1972" y="738"/>
                  </a:cubicBezTo>
                  <a:lnTo>
                    <a:pt x="594" y="1733"/>
                  </a:lnTo>
                  <a:cubicBezTo>
                    <a:pt x="488" y="1809"/>
                    <a:pt x="365" y="1849"/>
                    <a:pt x="239" y="1849"/>
                  </a:cubicBezTo>
                  <a:cubicBezTo>
                    <a:pt x="159" y="1849"/>
                    <a:pt x="78" y="1833"/>
                    <a:pt x="0" y="1800"/>
                  </a:cubicBezTo>
                  <a:lnTo>
                    <a:pt x="0" y="1800"/>
                  </a:lnTo>
                  <a:cubicBezTo>
                    <a:pt x="102" y="2048"/>
                    <a:pt x="339" y="2190"/>
                    <a:pt x="583" y="2190"/>
                  </a:cubicBezTo>
                  <a:cubicBezTo>
                    <a:pt x="705" y="2190"/>
                    <a:pt x="829" y="2154"/>
                    <a:pt x="938" y="2077"/>
                  </a:cubicBezTo>
                  <a:lnTo>
                    <a:pt x="2316" y="1082"/>
                  </a:lnTo>
                  <a:cubicBezTo>
                    <a:pt x="2594" y="881"/>
                    <a:pt x="2661" y="479"/>
                    <a:pt x="2450" y="202"/>
                  </a:cubicBezTo>
                  <a:cubicBezTo>
                    <a:pt x="2374" y="115"/>
                    <a:pt x="2288" y="49"/>
                    <a:pt x="2182"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0" name="Google Shape;16268;p102">
              <a:extLst>
                <a:ext uri="{FF2B5EF4-FFF2-40B4-BE49-F238E27FC236}">
                  <a16:creationId xmlns:a16="http://schemas.microsoft.com/office/drawing/2014/main" id="{F65DD7E1-C342-7322-B4BF-7D8AC06F248D}"/>
                </a:ext>
              </a:extLst>
            </p:cNvPr>
            <p:cNvSpPr/>
            <p:nvPr/>
          </p:nvSpPr>
          <p:spPr>
            <a:xfrm>
              <a:off x="6738018" y="2210266"/>
              <a:ext cx="65099" cy="52888"/>
            </a:xfrm>
            <a:custGeom>
              <a:avLst/>
              <a:gdLst/>
              <a:ahLst/>
              <a:cxnLst/>
              <a:rect l="l" t="t" r="r" b="b"/>
              <a:pathLst>
                <a:path w="2479" h="2014" extrusionOk="0">
                  <a:moveTo>
                    <a:pt x="1768" y="1"/>
                  </a:moveTo>
                  <a:cubicBezTo>
                    <a:pt x="1642" y="1"/>
                    <a:pt x="1515" y="40"/>
                    <a:pt x="1407" y="121"/>
                  </a:cubicBezTo>
                  <a:lnTo>
                    <a:pt x="354" y="887"/>
                  </a:lnTo>
                  <a:cubicBezTo>
                    <a:pt x="67" y="1088"/>
                    <a:pt x="0" y="1489"/>
                    <a:pt x="211" y="1767"/>
                  </a:cubicBezTo>
                  <a:cubicBezTo>
                    <a:pt x="332" y="1929"/>
                    <a:pt x="519" y="2014"/>
                    <a:pt x="710" y="2014"/>
                  </a:cubicBezTo>
                  <a:cubicBezTo>
                    <a:pt x="835" y="2014"/>
                    <a:pt x="962" y="1977"/>
                    <a:pt x="1072" y="1901"/>
                  </a:cubicBezTo>
                  <a:lnTo>
                    <a:pt x="2134" y="1126"/>
                  </a:lnTo>
                  <a:cubicBezTo>
                    <a:pt x="2421" y="925"/>
                    <a:pt x="2479" y="523"/>
                    <a:pt x="2259" y="245"/>
                  </a:cubicBezTo>
                  <a:cubicBezTo>
                    <a:pt x="2139" y="86"/>
                    <a:pt x="1955" y="1"/>
                    <a:pt x="176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1" name="Google Shape;16269;p102">
              <a:extLst>
                <a:ext uri="{FF2B5EF4-FFF2-40B4-BE49-F238E27FC236}">
                  <a16:creationId xmlns:a16="http://schemas.microsoft.com/office/drawing/2014/main" id="{50E43567-D91C-A0A7-7947-690A3004C084}"/>
                </a:ext>
              </a:extLst>
            </p:cNvPr>
            <p:cNvSpPr/>
            <p:nvPr/>
          </p:nvSpPr>
          <p:spPr>
            <a:xfrm>
              <a:off x="6741274" y="2211421"/>
              <a:ext cx="61842" cy="51732"/>
            </a:xfrm>
            <a:custGeom>
              <a:avLst/>
              <a:gdLst/>
              <a:ahLst/>
              <a:cxnLst/>
              <a:rect l="l" t="t" r="r" b="b"/>
              <a:pathLst>
                <a:path w="2355" h="1970" extrusionOk="0">
                  <a:moveTo>
                    <a:pt x="1876" y="0"/>
                  </a:moveTo>
                  <a:lnTo>
                    <a:pt x="1876" y="0"/>
                  </a:lnTo>
                  <a:cubicBezTo>
                    <a:pt x="1982" y="268"/>
                    <a:pt x="1895" y="575"/>
                    <a:pt x="1666" y="737"/>
                  </a:cubicBezTo>
                  <a:lnTo>
                    <a:pt x="603" y="1512"/>
                  </a:lnTo>
                  <a:cubicBezTo>
                    <a:pt x="495" y="1591"/>
                    <a:pt x="364" y="1631"/>
                    <a:pt x="231" y="1631"/>
                  </a:cubicBezTo>
                  <a:cubicBezTo>
                    <a:pt x="153" y="1631"/>
                    <a:pt x="75" y="1617"/>
                    <a:pt x="1" y="1589"/>
                  </a:cubicBezTo>
                  <a:lnTo>
                    <a:pt x="1" y="1589"/>
                  </a:lnTo>
                  <a:cubicBezTo>
                    <a:pt x="20" y="1637"/>
                    <a:pt x="48" y="1685"/>
                    <a:pt x="77" y="1723"/>
                  </a:cubicBezTo>
                  <a:cubicBezTo>
                    <a:pt x="204" y="1885"/>
                    <a:pt x="394" y="1970"/>
                    <a:pt x="583" y="1970"/>
                  </a:cubicBezTo>
                  <a:cubicBezTo>
                    <a:pt x="708" y="1970"/>
                    <a:pt x="832" y="1933"/>
                    <a:pt x="938" y="1857"/>
                  </a:cubicBezTo>
                  <a:lnTo>
                    <a:pt x="2010" y="1082"/>
                  </a:lnTo>
                  <a:cubicBezTo>
                    <a:pt x="2288" y="881"/>
                    <a:pt x="2355" y="479"/>
                    <a:pt x="2135" y="201"/>
                  </a:cubicBezTo>
                  <a:cubicBezTo>
                    <a:pt x="2068" y="115"/>
                    <a:pt x="1982" y="48"/>
                    <a:pt x="187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2" name="Google Shape;16270;p102">
              <a:extLst>
                <a:ext uri="{FF2B5EF4-FFF2-40B4-BE49-F238E27FC236}">
                  <a16:creationId xmlns:a16="http://schemas.microsoft.com/office/drawing/2014/main" id="{46A6E8A0-5FD2-A134-E77B-7A960FB48654}"/>
                </a:ext>
              </a:extLst>
            </p:cNvPr>
            <p:cNvSpPr/>
            <p:nvPr/>
          </p:nvSpPr>
          <p:spPr>
            <a:xfrm>
              <a:off x="6765906" y="2236263"/>
              <a:ext cx="57063" cy="47084"/>
            </a:xfrm>
            <a:custGeom>
              <a:avLst/>
              <a:gdLst/>
              <a:ahLst/>
              <a:cxnLst/>
              <a:rect l="l" t="t" r="r" b="b"/>
              <a:pathLst>
                <a:path w="2173" h="1793" extrusionOk="0">
                  <a:moveTo>
                    <a:pt x="1466" y="1"/>
                  </a:moveTo>
                  <a:cubicBezTo>
                    <a:pt x="1338" y="1"/>
                    <a:pt x="1210" y="39"/>
                    <a:pt x="1101" y="117"/>
                  </a:cubicBezTo>
                  <a:lnTo>
                    <a:pt x="345" y="662"/>
                  </a:lnTo>
                  <a:cubicBezTo>
                    <a:pt x="67" y="863"/>
                    <a:pt x="0" y="1256"/>
                    <a:pt x="201" y="1533"/>
                  </a:cubicBezTo>
                  <a:cubicBezTo>
                    <a:pt x="324" y="1702"/>
                    <a:pt x="517" y="1793"/>
                    <a:pt x="712" y="1793"/>
                  </a:cubicBezTo>
                  <a:cubicBezTo>
                    <a:pt x="837" y="1793"/>
                    <a:pt x="964" y="1755"/>
                    <a:pt x="1072" y="1677"/>
                  </a:cubicBezTo>
                  <a:lnTo>
                    <a:pt x="1828" y="1122"/>
                  </a:lnTo>
                  <a:cubicBezTo>
                    <a:pt x="2115" y="921"/>
                    <a:pt x="2173" y="519"/>
                    <a:pt x="1962" y="241"/>
                  </a:cubicBezTo>
                  <a:cubicBezTo>
                    <a:pt x="1837" y="82"/>
                    <a:pt x="1652" y="1"/>
                    <a:pt x="146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3" name="Google Shape;16271;p102">
              <a:extLst>
                <a:ext uri="{FF2B5EF4-FFF2-40B4-BE49-F238E27FC236}">
                  <a16:creationId xmlns:a16="http://schemas.microsoft.com/office/drawing/2014/main" id="{EED4A689-7264-4C27-5550-2D4D33FFA223}"/>
                </a:ext>
              </a:extLst>
            </p:cNvPr>
            <p:cNvSpPr/>
            <p:nvPr/>
          </p:nvSpPr>
          <p:spPr>
            <a:xfrm>
              <a:off x="6769163" y="2237051"/>
              <a:ext cx="53807" cy="46296"/>
            </a:xfrm>
            <a:custGeom>
              <a:avLst/>
              <a:gdLst/>
              <a:ahLst/>
              <a:cxnLst/>
              <a:rect l="l" t="t" r="r" b="b"/>
              <a:pathLst>
                <a:path w="2049" h="1763" extrusionOk="0">
                  <a:moveTo>
                    <a:pt x="1551" y="1"/>
                  </a:moveTo>
                  <a:lnTo>
                    <a:pt x="1551" y="1"/>
                  </a:lnTo>
                  <a:cubicBezTo>
                    <a:pt x="1637" y="259"/>
                    <a:pt x="1551" y="556"/>
                    <a:pt x="1331" y="718"/>
                  </a:cubicBezTo>
                  <a:lnTo>
                    <a:pt x="565" y="1264"/>
                  </a:lnTo>
                  <a:cubicBezTo>
                    <a:pt x="457" y="1340"/>
                    <a:pt x="327" y="1383"/>
                    <a:pt x="196" y="1383"/>
                  </a:cubicBezTo>
                  <a:cubicBezTo>
                    <a:pt x="131" y="1383"/>
                    <a:pt x="65" y="1372"/>
                    <a:pt x="1" y="1350"/>
                  </a:cubicBezTo>
                  <a:lnTo>
                    <a:pt x="1" y="1350"/>
                  </a:lnTo>
                  <a:cubicBezTo>
                    <a:pt x="20" y="1398"/>
                    <a:pt x="39" y="1455"/>
                    <a:pt x="77" y="1503"/>
                  </a:cubicBezTo>
                  <a:cubicBezTo>
                    <a:pt x="200" y="1672"/>
                    <a:pt x="393" y="1763"/>
                    <a:pt x="588" y="1763"/>
                  </a:cubicBezTo>
                  <a:cubicBezTo>
                    <a:pt x="713" y="1763"/>
                    <a:pt x="840" y="1725"/>
                    <a:pt x="948" y="1647"/>
                  </a:cubicBezTo>
                  <a:lnTo>
                    <a:pt x="1704" y="1092"/>
                  </a:lnTo>
                  <a:cubicBezTo>
                    <a:pt x="1991" y="891"/>
                    <a:pt x="2049" y="489"/>
                    <a:pt x="1838" y="211"/>
                  </a:cubicBezTo>
                  <a:cubicBezTo>
                    <a:pt x="1762" y="115"/>
                    <a:pt x="1657" y="48"/>
                    <a:pt x="155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4" name="Google Shape;16272;p102">
              <a:extLst>
                <a:ext uri="{FF2B5EF4-FFF2-40B4-BE49-F238E27FC236}">
                  <a16:creationId xmlns:a16="http://schemas.microsoft.com/office/drawing/2014/main" id="{18D30986-26CF-214E-7EEB-CA7685D041AE}"/>
                </a:ext>
              </a:extLst>
            </p:cNvPr>
            <p:cNvSpPr/>
            <p:nvPr/>
          </p:nvSpPr>
          <p:spPr>
            <a:xfrm>
              <a:off x="6793794" y="2262156"/>
              <a:ext cx="49027" cy="41149"/>
            </a:xfrm>
            <a:custGeom>
              <a:avLst/>
              <a:gdLst/>
              <a:ahLst/>
              <a:cxnLst/>
              <a:rect l="l" t="t" r="r" b="b"/>
              <a:pathLst>
                <a:path w="1867" h="1567" extrusionOk="0">
                  <a:moveTo>
                    <a:pt x="1159" y="0"/>
                  </a:moveTo>
                  <a:cubicBezTo>
                    <a:pt x="1032" y="0"/>
                    <a:pt x="904" y="39"/>
                    <a:pt x="795" y="116"/>
                  </a:cubicBezTo>
                  <a:lnTo>
                    <a:pt x="345" y="442"/>
                  </a:lnTo>
                  <a:cubicBezTo>
                    <a:pt x="58" y="643"/>
                    <a:pt x="1" y="1035"/>
                    <a:pt x="202" y="1313"/>
                  </a:cubicBezTo>
                  <a:cubicBezTo>
                    <a:pt x="322" y="1479"/>
                    <a:pt x="511" y="1566"/>
                    <a:pt x="703" y="1566"/>
                  </a:cubicBezTo>
                  <a:cubicBezTo>
                    <a:pt x="832" y="1566"/>
                    <a:pt x="961" y="1527"/>
                    <a:pt x="1073" y="1447"/>
                  </a:cubicBezTo>
                  <a:lnTo>
                    <a:pt x="1522" y="1121"/>
                  </a:lnTo>
                  <a:cubicBezTo>
                    <a:pt x="1810" y="920"/>
                    <a:pt x="1867" y="518"/>
                    <a:pt x="1647" y="241"/>
                  </a:cubicBezTo>
                  <a:cubicBezTo>
                    <a:pt x="1528" y="82"/>
                    <a:pt x="1344" y="0"/>
                    <a:pt x="115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5" name="Google Shape;16273;p102">
              <a:extLst>
                <a:ext uri="{FF2B5EF4-FFF2-40B4-BE49-F238E27FC236}">
                  <a16:creationId xmlns:a16="http://schemas.microsoft.com/office/drawing/2014/main" id="{C0602D38-A7E9-A759-19D6-1D04090F493C}"/>
                </a:ext>
              </a:extLst>
            </p:cNvPr>
            <p:cNvSpPr/>
            <p:nvPr/>
          </p:nvSpPr>
          <p:spPr>
            <a:xfrm>
              <a:off x="6797313" y="2263180"/>
              <a:ext cx="45509" cy="40125"/>
            </a:xfrm>
            <a:custGeom>
              <a:avLst/>
              <a:gdLst/>
              <a:ahLst/>
              <a:cxnLst/>
              <a:rect l="l" t="t" r="r" b="b"/>
              <a:pathLst>
                <a:path w="1733" h="1528" extrusionOk="0">
                  <a:moveTo>
                    <a:pt x="1254" y="1"/>
                  </a:moveTo>
                  <a:lnTo>
                    <a:pt x="1254" y="1"/>
                  </a:lnTo>
                  <a:cubicBezTo>
                    <a:pt x="1360" y="269"/>
                    <a:pt x="1264" y="566"/>
                    <a:pt x="1044" y="728"/>
                  </a:cubicBezTo>
                  <a:lnTo>
                    <a:pt x="585" y="1054"/>
                  </a:lnTo>
                  <a:cubicBezTo>
                    <a:pt x="476" y="1132"/>
                    <a:pt x="348" y="1172"/>
                    <a:pt x="221" y="1172"/>
                  </a:cubicBezTo>
                  <a:cubicBezTo>
                    <a:pt x="146" y="1172"/>
                    <a:pt x="72" y="1158"/>
                    <a:pt x="1" y="1130"/>
                  </a:cubicBezTo>
                  <a:lnTo>
                    <a:pt x="1" y="1130"/>
                  </a:lnTo>
                  <a:cubicBezTo>
                    <a:pt x="95" y="1383"/>
                    <a:pt x="332" y="1527"/>
                    <a:pt x="576" y="1527"/>
                  </a:cubicBezTo>
                  <a:cubicBezTo>
                    <a:pt x="701" y="1527"/>
                    <a:pt x="828" y="1489"/>
                    <a:pt x="939" y="1408"/>
                  </a:cubicBezTo>
                  <a:lnTo>
                    <a:pt x="1398" y="1082"/>
                  </a:lnTo>
                  <a:cubicBezTo>
                    <a:pt x="1676" y="881"/>
                    <a:pt x="1733" y="479"/>
                    <a:pt x="1522" y="202"/>
                  </a:cubicBezTo>
                  <a:cubicBezTo>
                    <a:pt x="1455" y="116"/>
                    <a:pt x="1360" y="39"/>
                    <a:pt x="125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6" name="Google Shape;16274;p102">
              <a:extLst>
                <a:ext uri="{FF2B5EF4-FFF2-40B4-BE49-F238E27FC236}">
                  <a16:creationId xmlns:a16="http://schemas.microsoft.com/office/drawing/2014/main" id="{A5C1660E-A344-1414-FD42-097F6FC4013B}"/>
                </a:ext>
              </a:extLst>
            </p:cNvPr>
            <p:cNvSpPr/>
            <p:nvPr/>
          </p:nvSpPr>
          <p:spPr>
            <a:xfrm>
              <a:off x="6799335" y="2099843"/>
              <a:ext cx="70639" cy="108848"/>
            </a:xfrm>
            <a:custGeom>
              <a:avLst/>
              <a:gdLst/>
              <a:ahLst/>
              <a:cxnLst/>
              <a:rect l="l" t="t" r="r" b="b"/>
              <a:pathLst>
                <a:path w="2690" h="4145" extrusionOk="0">
                  <a:moveTo>
                    <a:pt x="574" y="0"/>
                  </a:moveTo>
                  <a:cubicBezTo>
                    <a:pt x="479" y="0"/>
                    <a:pt x="393" y="67"/>
                    <a:pt x="374" y="163"/>
                  </a:cubicBezTo>
                  <a:lnTo>
                    <a:pt x="0" y="1665"/>
                  </a:lnTo>
                  <a:lnTo>
                    <a:pt x="0" y="3321"/>
                  </a:lnTo>
                  <a:cubicBezTo>
                    <a:pt x="0" y="3771"/>
                    <a:pt x="364" y="4144"/>
                    <a:pt x="823" y="4144"/>
                  </a:cubicBezTo>
                  <a:cubicBezTo>
                    <a:pt x="1283" y="4144"/>
                    <a:pt x="1656" y="3771"/>
                    <a:pt x="1656" y="3321"/>
                  </a:cubicBezTo>
                  <a:lnTo>
                    <a:pt x="1656" y="2077"/>
                  </a:lnTo>
                  <a:lnTo>
                    <a:pt x="2690" y="10"/>
                  </a:lnTo>
                  <a:lnTo>
                    <a:pt x="574"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27" name="Google Shape;16275;p102">
              <a:extLst>
                <a:ext uri="{FF2B5EF4-FFF2-40B4-BE49-F238E27FC236}">
                  <a16:creationId xmlns:a16="http://schemas.microsoft.com/office/drawing/2014/main" id="{3D28095D-4D39-A908-399E-B0C8A74AEB90}"/>
                </a:ext>
              </a:extLst>
            </p:cNvPr>
            <p:cNvSpPr/>
            <p:nvPr/>
          </p:nvSpPr>
          <p:spPr>
            <a:xfrm>
              <a:off x="6799335" y="2100053"/>
              <a:ext cx="29936" cy="108638"/>
            </a:xfrm>
            <a:custGeom>
              <a:avLst/>
              <a:gdLst/>
              <a:ahLst/>
              <a:cxnLst/>
              <a:rect l="l" t="t" r="r" b="b"/>
              <a:pathLst>
                <a:path w="1140" h="4137" extrusionOk="0">
                  <a:moveTo>
                    <a:pt x="556" y="1"/>
                  </a:moveTo>
                  <a:cubicBezTo>
                    <a:pt x="468" y="1"/>
                    <a:pt x="391" y="65"/>
                    <a:pt x="374" y="155"/>
                  </a:cubicBezTo>
                  <a:lnTo>
                    <a:pt x="0" y="1657"/>
                  </a:lnTo>
                  <a:lnTo>
                    <a:pt x="0" y="3313"/>
                  </a:lnTo>
                  <a:cubicBezTo>
                    <a:pt x="0" y="3763"/>
                    <a:pt x="364" y="4136"/>
                    <a:pt x="823" y="4136"/>
                  </a:cubicBezTo>
                  <a:cubicBezTo>
                    <a:pt x="929" y="4136"/>
                    <a:pt x="1034" y="4117"/>
                    <a:pt x="1139" y="4079"/>
                  </a:cubicBezTo>
                  <a:cubicBezTo>
                    <a:pt x="823" y="3945"/>
                    <a:pt x="622" y="3648"/>
                    <a:pt x="622" y="3313"/>
                  </a:cubicBezTo>
                  <a:lnTo>
                    <a:pt x="622" y="1657"/>
                  </a:lnTo>
                  <a:lnTo>
                    <a:pt x="1034" y="2"/>
                  </a:lnTo>
                  <a:lnTo>
                    <a:pt x="574" y="2"/>
                  </a:lnTo>
                  <a:cubicBezTo>
                    <a:pt x="568" y="1"/>
                    <a:pt x="562" y="1"/>
                    <a:pt x="55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grpSp>
        <p:nvGrpSpPr>
          <p:cNvPr id="428" name="Google Shape;13050;p100">
            <a:extLst>
              <a:ext uri="{FF2B5EF4-FFF2-40B4-BE49-F238E27FC236}">
                <a16:creationId xmlns:a16="http://schemas.microsoft.com/office/drawing/2014/main" id="{07D4D942-5083-0EB5-9A46-197F7A063381}"/>
              </a:ext>
            </a:extLst>
          </p:cNvPr>
          <p:cNvGrpSpPr/>
          <p:nvPr/>
        </p:nvGrpSpPr>
        <p:grpSpPr>
          <a:xfrm>
            <a:off x="1100813" y="2429866"/>
            <a:ext cx="533294" cy="352122"/>
            <a:chOff x="3569125" y="3702947"/>
            <a:chExt cx="388728" cy="330692"/>
          </a:xfrm>
        </p:grpSpPr>
        <p:sp>
          <p:nvSpPr>
            <p:cNvPr id="429" name="Google Shape;13051;p100">
              <a:extLst>
                <a:ext uri="{FF2B5EF4-FFF2-40B4-BE49-F238E27FC236}">
                  <a16:creationId xmlns:a16="http://schemas.microsoft.com/office/drawing/2014/main" id="{D2656270-E50C-8BF4-F9EE-8D103868E35A}"/>
                </a:ext>
              </a:extLst>
            </p:cNvPr>
            <p:cNvSpPr/>
            <p:nvPr/>
          </p:nvSpPr>
          <p:spPr>
            <a:xfrm>
              <a:off x="3569125" y="3702947"/>
              <a:ext cx="388728" cy="330692"/>
            </a:xfrm>
            <a:custGeom>
              <a:avLst/>
              <a:gdLst/>
              <a:ahLst/>
              <a:cxnLst/>
              <a:rect l="l" t="t" r="r" b="b"/>
              <a:pathLst>
                <a:path w="14796" h="12587" extrusionOk="0">
                  <a:moveTo>
                    <a:pt x="7402" y="0"/>
                  </a:moveTo>
                  <a:cubicBezTo>
                    <a:pt x="6946" y="0"/>
                    <a:pt x="6490" y="226"/>
                    <a:pt x="6230" y="677"/>
                  </a:cubicBezTo>
                  <a:lnTo>
                    <a:pt x="521" y="10555"/>
                  </a:lnTo>
                  <a:cubicBezTo>
                    <a:pt x="1" y="11456"/>
                    <a:pt x="653" y="12587"/>
                    <a:pt x="1693" y="12587"/>
                  </a:cubicBezTo>
                  <a:lnTo>
                    <a:pt x="13103" y="12587"/>
                  </a:lnTo>
                  <a:cubicBezTo>
                    <a:pt x="14144" y="12587"/>
                    <a:pt x="14796" y="11456"/>
                    <a:pt x="14275" y="10555"/>
                  </a:cubicBezTo>
                  <a:lnTo>
                    <a:pt x="8574" y="671"/>
                  </a:lnTo>
                  <a:cubicBezTo>
                    <a:pt x="8311" y="224"/>
                    <a:pt x="7856" y="0"/>
                    <a:pt x="740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0" name="Google Shape;13052;p100">
              <a:extLst>
                <a:ext uri="{FF2B5EF4-FFF2-40B4-BE49-F238E27FC236}">
                  <a16:creationId xmlns:a16="http://schemas.microsoft.com/office/drawing/2014/main" id="{28F6C984-750E-FFE6-82AA-AC984832022F}"/>
                </a:ext>
              </a:extLst>
            </p:cNvPr>
            <p:cNvSpPr/>
            <p:nvPr/>
          </p:nvSpPr>
          <p:spPr>
            <a:xfrm>
              <a:off x="3607036" y="3733135"/>
              <a:ext cx="313089" cy="270265"/>
            </a:xfrm>
            <a:custGeom>
              <a:avLst/>
              <a:gdLst/>
              <a:ahLst/>
              <a:cxnLst/>
              <a:rect l="l" t="t" r="r" b="b"/>
              <a:pathLst>
                <a:path w="11917" h="10287" extrusionOk="0">
                  <a:moveTo>
                    <a:pt x="5959" y="0"/>
                  </a:moveTo>
                  <a:cubicBezTo>
                    <a:pt x="5891" y="0"/>
                    <a:pt x="5823" y="35"/>
                    <a:pt x="5785" y="104"/>
                  </a:cubicBezTo>
                  <a:lnTo>
                    <a:pt x="77" y="9981"/>
                  </a:lnTo>
                  <a:cubicBezTo>
                    <a:pt x="1" y="10120"/>
                    <a:pt x="98" y="10286"/>
                    <a:pt x="250" y="10286"/>
                  </a:cubicBezTo>
                  <a:lnTo>
                    <a:pt x="11667" y="10286"/>
                  </a:lnTo>
                  <a:cubicBezTo>
                    <a:pt x="11820" y="10286"/>
                    <a:pt x="11917" y="10120"/>
                    <a:pt x="11841" y="9981"/>
                  </a:cubicBezTo>
                  <a:lnTo>
                    <a:pt x="6132" y="104"/>
                  </a:lnTo>
                  <a:cubicBezTo>
                    <a:pt x="6094" y="35"/>
                    <a:pt x="6026" y="0"/>
                    <a:pt x="5959"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1" name="Google Shape;13053;p100">
              <a:extLst>
                <a:ext uri="{FF2B5EF4-FFF2-40B4-BE49-F238E27FC236}">
                  <a16:creationId xmlns:a16="http://schemas.microsoft.com/office/drawing/2014/main" id="{85E2F50F-C638-BC4A-FC77-3D7D5B62C42B}"/>
                </a:ext>
              </a:extLst>
            </p:cNvPr>
            <p:cNvSpPr/>
            <p:nvPr/>
          </p:nvSpPr>
          <p:spPr>
            <a:xfrm>
              <a:off x="3731489" y="3930126"/>
              <a:ext cx="55987" cy="47816"/>
            </a:xfrm>
            <a:custGeom>
              <a:avLst/>
              <a:gdLst/>
              <a:ahLst/>
              <a:cxnLst/>
              <a:rect l="l" t="t" r="r" b="b"/>
              <a:pathLst>
                <a:path w="2131" h="1820" extrusionOk="0">
                  <a:moveTo>
                    <a:pt x="1215" y="0"/>
                  </a:moveTo>
                  <a:cubicBezTo>
                    <a:pt x="410" y="0"/>
                    <a:pt x="1" y="978"/>
                    <a:pt x="577" y="1554"/>
                  </a:cubicBezTo>
                  <a:cubicBezTo>
                    <a:pt x="760" y="1738"/>
                    <a:pt x="988" y="1820"/>
                    <a:pt x="1211" y="1820"/>
                  </a:cubicBezTo>
                  <a:cubicBezTo>
                    <a:pt x="1679" y="1820"/>
                    <a:pt x="2130" y="1458"/>
                    <a:pt x="2130" y="909"/>
                  </a:cubicBezTo>
                  <a:cubicBezTo>
                    <a:pt x="2130" y="409"/>
                    <a:pt x="1721" y="0"/>
                    <a:pt x="12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2" name="Google Shape;13054;p100">
              <a:extLst>
                <a:ext uri="{FF2B5EF4-FFF2-40B4-BE49-F238E27FC236}">
                  <a16:creationId xmlns:a16="http://schemas.microsoft.com/office/drawing/2014/main" id="{318FAAE3-D725-3F8F-B0A4-4B3A63183C44}"/>
                </a:ext>
              </a:extLst>
            </p:cNvPr>
            <p:cNvSpPr/>
            <p:nvPr/>
          </p:nvSpPr>
          <p:spPr>
            <a:xfrm>
              <a:off x="3742812" y="3798185"/>
              <a:ext cx="41379" cy="112446"/>
            </a:xfrm>
            <a:custGeom>
              <a:avLst/>
              <a:gdLst/>
              <a:ahLst/>
              <a:cxnLst/>
              <a:rect l="l" t="t" r="r" b="b"/>
              <a:pathLst>
                <a:path w="1575" h="4280" extrusionOk="0">
                  <a:moveTo>
                    <a:pt x="534" y="0"/>
                  </a:moveTo>
                  <a:cubicBezTo>
                    <a:pt x="236" y="0"/>
                    <a:pt x="0" y="236"/>
                    <a:pt x="0" y="534"/>
                  </a:cubicBezTo>
                  <a:lnTo>
                    <a:pt x="0" y="3746"/>
                  </a:lnTo>
                  <a:cubicBezTo>
                    <a:pt x="0" y="4037"/>
                    <a:pt x="236" y="4280"/>
                    <a:pt x="534" y="4280"/>
                  </a:cubicBezTo>
                  <a:lnTo>
                    <a:pt x="1040" y="4280"/>
                  </a:lnTo>
                  <a:cubicBezTo>
                    <a:pt x="1339" y="4280"/>
                    <a:pt x="1575" y="4037"/>
                    <a:pt x="1575" y="3746"/>
                  </a:cubicBezTo>
                  <a:lnTo>
                    <a:pt x="1575" y="534"/>
                  </a:lnTo>
                  <a:cubicBezTo>
                    <a:pt x="1575" y="236"/>
                    <a:pt x="1339" y="0"/>
                    <a:pt x="104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grpSp>
        <p:nvGrpSpPr>
          <p:cNvPr id="433" name="Google Shape;20766;p104">
            <a:extLst>
              <a:ext uri="{FF2B5EF4-FFF2-40B4-BE49-F238E27FC236}">
                <a16:creationId xmlns:a16="http://schemas.microsoft.com/office/drawing/2014/main" id="{EFA6BEA0-FD99-83B9-E2E3-3DA1E0F8703C}"/>
              </a:ext>
            </a:extLst>
          </p:cNvPr>
          <p:cNvGrpSpPr/>
          <p:nvPr/>
        </p:nvGrpSpPr>
        <p:grpSpPr>
          <a:xfrm>
            <a:off x="1099534" y="3268399"/>
            <a:ext cx="591089" cy="428717"/>
            <a:chOff x="5206562" y="3803994"/>
            <a:chExt cx="363895" cy="355663"/>
          </a:xfrm>
        </p:grpSpPr>
        <p:sp>
          <p:nvSpPr>
            <p:cNvPr id="434" name="Google Shape;20767;p104">
              <a:extLst>
                <a:ext uri="{FF2B5EF4-FFF2-40B4-BE49-F238E27FC236}">
                  <a16:creationId xmlns:a16="http://schemas.microsoft.com/office/drawing/2014/main" id="{35CA6A8B-0ABC-E3C5-8BB5-FF0786C86ABB}"/>
                </a:ext>
              </a:extLst>
            </p:cNvPr>
            <p:cNvSpPr/>
            <p:nvPr/>
          </p:nvSpPr>
          <p:spPr>
            <a:xfrm>
              <a:off x="5284724" y="3924701"/>
              <a:ext cx="212849" cy="192753"/>
            </a:xfrm>
            <a:custGeom>
              <a:avLst/>
              <a:gdLst/>
              <a:ahLst/>
              <a:cxnLst/>
              <a:rect l="l" t="t" r="r" b="b"/>
              <a:pathLst>
                <a:path w="8145" h="7376" extrusionOk="0">
                  <a:moveTo>
                    <a:pt x="0" y="0"/>
                  </a:moveTo>
                  <a:lnTo>
                    <a:pt x="0" y="7376"/>
                  </a:lnTo>
                  <a:lnTo>
                    <a:pt x="8145" y="7376"/>
                  </a:lnTo>
                  <a:lnTo>
                    <a:pt x="8145" y="0"/>
                  </a:ln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5" name="Google Shape;20768;p104">
              <a:extLst>
                <a:ext uri="{FF2B5EF4-FFF2-40B4-BE49-F238E27FC236}">
                  <a16:creationId xmlns:a16="http://schemas.microsoft.com/office/drawing/2014/main" id="{75448EF8-A7DE-24E5-5A51-78B819CEF337}"/>
                </a:ext>
              </a:extLst>
            </p:cNvPr>
            <p:cNvSpPr/>
            <p:nvPr/>
          </p:nvSpPr>
          <p:spPr>
            <a:xfrm>
              <a:off x="5241240" y="3803994"/>
              <a:ext cx="294539" cy="96586"/>
            </a:xfrm>
            <a:custGeom>
              <a:avLst/>
              <a:gdLst/>
              <a:ahLst/>
              <a:cxnLst/>
              <a:rect l="l" t="t" r="r" b="b"/>
              <a:pathLst>
                <a:path w="11271" h="3696" extrusionOk="0">
                  <a:moveTo>
                    <a:pt x="5645" y="1"/>
                  </a:moveTo>
                  <a:cubicBezTo>
                    <a:pt x="5619" y="1"/>
                    <a:pt x="5592" y="8"/>
                    <a:pt x="5568" y="23"/>
                  </a:cubicBezTo>
                  <a:lnTo>
                    <a:pt x="1" y="3254"/>
                  </a:lnTo>
                  <a:lnTo>
                    <a:pt x="414" y="3696"/>
                  </a:lnTo>
                  <a:lnTo>
                    <a:pt x="10876" y="3696"/>
                  </a:lnTo>
                  <a:lnTo>
                    <a:pt x="11270" y="3273"/>
                  </a:lnTo>
                  <a:lnTo>
                    <a:pt x="5722" y="23"/>
                  </a:lnTo>
                  <a:cubicBezTo>
                    <a:pt x="5698" y="8"/>
                    <a:pt x="5672" y="1"/>
                    <a:pt x="5645" y="1"/>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6" name="Google Shape;20769;p104">
              <a:extLst>
                <a:ext uri="{FF2B5EF4-FFF2-40B4-BE49-F238E27FC236}">
                  <a16:creationId xmlns:a16="http://schemas.microsoft.com/office/drawing/2014/main" id="{678B36E4-88A6-BE86-0060-CF748F1BEAB7}"/>
                </a:ext>
              </a:extLst>
            </p:cNvPr>
            <p:cNvSpPr/>
            <p:nvPr/>
          </p:nvSpPr>
          <p:spPr>
            <a:xfrm>
              <a:off x="5277172" y="3828820"/>
              <a:ext cx="222675" cy="73014"/>
            </a:xfrm>
            <a:custGeom>
              <a:avLst/>
              <a:gdLst/>
              <a:ahLst/>
              <a:cxnLst/>
              <a:rect l="l" t="t" r="r" b="b"/>
              <a:pathLst>
                <a:path w="8521" h="2794" extrusionOk="0">
                  <a:moveTo>
                    <a:pt x="4267" y="1"/>
                  </a:moveTo>
                  <a:cubicBezTo>
                    <a:pt x="4246" y="1"/>
                    <a:pt x="4227" y="5"/>
                    <a:pt x="4212" y="15"/>
                  </a:cubicBezTo>
                  <a:lnTo>
                    <a:pt x="1" y="2457"/>
                  </a:lnTo>
                  <a:lnTo>
                    <a:pt x="308" y="2794"/>
                  </a:lnTo>
                  <a:lnTo>
                    <a:pt x="8213" y="2794"/>
                  </a:lnTo>
                  <a:lnTo>
                    <a:pt x="8520" y="2467"/>
                  </a:lnTo>
                  <a:lnTo>
                    <a:pt x="4328" y="15"/>
                  </a:lnTo>
                  <a:cubicBezTo>
                    <a:pt x="4309" y="5"/>
                    <a:pt x="4287" y="1"/>
                    <a:pt x="4267" y="1"/>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7" name="Google Shape;20770;p104">
              <a:extLst>
                <a:ext uri="{FF2B5EF4-FFF2-40B4-BE49-F238E27FC236}">
                  <a16:creationId xmlns:a16="http://schemas.microsoft.com/office/drawing/2014/main" id="{9BF14A47-611B-0568-1E90-305498E54EB8}"/>
                </a:ext>
              </a:extLst>
            </p:cNvPr>
            <p:cNvSpPr/>
            <p:nvPr/>
          </p:nvSpPr>
          <p:spPr>
            <a:xfrm>
              <a:off x="5238731" y="3888507"/>
              <a:ext cx="299557" cy="36220"/>
            </a:xfrm>
            <a:custGeom>
              <a:avLst/>
              <a:gdLst/>
              <a:ahLst/>
              <a:cxnLst/>
              <a:rect l="l" t="t" r="r" b="b"/>
              <a:pathLst>
                <a:path w="11463" h="1386" extrusionOk="0">
                  <a:moveTo>
                    <a:pt x="193" y="0"/>
                  </a:moveTo>
                  <a:cubicBezTo>
                    <a:pt x="87" y="0"/>
                    <a:pt x="0" y="87"/>
                    <a:pt x="0" y="193"/>
                  </a:cubicBezTo>
                  <a:lnTo>
                    <a:pt x="0" y="1202"/>
                  </a:lnTo>
                  <a:cubicBezTo>
                    <a:pt x="0" y="1308"/>
                    <a:pt x="87" y="1385"/>
                    <a:pt x="193" y="1385"/>
                  </a:cubicBezTo>
                  <a:lnTo>
                    <a:pt x="11270" y="1385"/>
                  </a:lnTo>
                  <a:cubicBezTo>
                    <a:pt x="11376" y="1385"/>
                    <a:pt x="11463" y="1298"/>
                    <a:pt x="11463" y="1193"/>
                  </a:cubicBezTo>
                  <a:lnTo>
                    <a:pt x="11463" y="193"/>
                  </a:lnTo>
                  <a:cubicBezTo>
                    <a:pt x="11463" y="87"/>
                    <a:pt x="11376" y="0"/>
                    <a:pt x="11270" y="0"/>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8" name="Google Shape;20771;p104">
              <a:extLst>
                <a:ext uri="{FF2B5EF4-FFF2-40B4-BE49-F238E27FC236}">
                  <a16:creationId xmlns:a16="http://schemas.microsoft.com/office/drawing/2014/main" id="{835E868D-FCFD-3666-91E7-8EC1D15D686E}"/>
                </a:ext>
              </a:extLst>
            </p:cNvPr>
            <p:cNvSpPr/>
            <p:nvPr/>
          </p:nvSpPr>
          <p:spPr>
            <a:xfrm>
              <a:off x="5284724" y="3924701"/>
              <a:ext cx="212849" cy="186978"/>
            </a:xfrm>
            <a:custGeom>
              <a:avLst/>
              <a:gdLst/>
              <a:ahLst/>
              <a:cxnLst/>
              <a:rect l="l" t="t" r="r" b="b"/>
              <a:pathLst>
                <a:path w="8145" h="7155" extrusionOk="0">
                  <a:moveTo>
                    <a:pt x="0" y="0"/>
                  </a:moveTo>
                  <a:lnTo>
                    <a:pt x="0" y="1202"/>
                  </a:lnTo>
                  <a:lnTo>
                    <a:pt x="4712" y="1202"/>
                  </a:lnTo>
                  <a:cubicBezTo>
                    <a:pt x="6452" y="1202"/>
                    <a:pt x="7866" y="2616"/>
                    <a:pt x="7866" y="4356"/>
                  </a:cubicBezTo>
                  <a:lnTo>
                    <a:pt x="7866" y="7154"/>
                  </a:lnTo>
                  <a:lnTo>
                    <a:pt x="8145" y="7154"/>
                  </a:lnTo>
                  <a:lnTo>
                    <a:pt x="8145" y="0"/>
                  </a:ln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39" name="Google Shape;20772;p104">
              <a:extLst>
                <a:ext uri="{FF2B5EF4-FFF2-40B4-BE49-F238E27FC236}">
                  <a16:creationId xmlns:a16="http://schemas.microsoft.com/office/drawing/2014/main" id="{22B2E86B-0DBF-D2D0-9A0E-9CCBB188A139}"/>
                </a:ext>
              </a:extLst>
            </p:cNvPr>
            <p:cNvSpPr/>
            <p:nvPr/>
          </p:nvSpPr>
          <p:spPr>
            <a:xfrm>
              <a:off x="5245421" y="3924701"/>
              <a:ext cx="77012" cy="170645"/>
            </a:xfrm>
            <a:custGeom>
              <a:avLst/>
              <a:gdLst/>
              <a:ahLst/>
              <a:cxnLst/>
              <a:rect l="l" t="t" r="r" b="b"/>
              <a:pathLst>
                <a:path w="2947" h="6530" extrusionOk="0">
                  <a:moveTo>
                    <a:pt x="427" y="0"/>
                  </a:moveTo>
                  <a:cubicBezTo>
                    <a:pt x="216" y="0"/>
                    <a:pt x="33" y="163"/>
                    <a:pt x="14"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0" name="Google Shape;20773;p104">
              <a:extLst>
                <a:ext uri="{FF2B5EF4-FFF2-40B4-BE49-F238E27FC236}">
                  <a16:creationId xmlns:a16="http://schemas.microsoft.com/office/drawing/2014/main" id="{4F1E3623-586D-4317-D168-9C2CDFF4828E}"/>
                </a:ext>
              </a:extLst>
            </p:cNvPr>
            <p:cNvSpPr/>
            <p:nvPr/>
          </p:nvSpPr>
          <p:spPr>
            <a:xfrm>
              <a:off x="5262093" y="4095058"/>
              <a:ext cx="40479" cy="20880"/>
            </a:xfrm>
            <a:custGeom>
              <a:avLst/>
              <a:gdLst/>
              <a:ahLst/>
              <a:cxnLst/>
              <a:rect l="l" t="t" r="r" b="b"/>
              <a:pathLst>
                <a:path w="1549" h="799" extrusionOk="0">
                  <a:moveTo>
                    <a:pt x="145" y="1"/>
                  </a:moveTo>
                  <a:cubicBezTo>
                    <a:pt x="68" y="1"/>
                    <a:pt x="1" y="68"/>
                    <a:pt x="1" y="155"/>
                  </a:cubicBezTo>
                  <a:lnTo>
                    <a:pt x="1" y="799"/>
                  </a:lnTo>
                  <a:lnTo>
                    <a:pt x="1549" y="799"/>
                  </a:lnTo>
                  <a:lnTo>
                    <a:pt x="1549" y="155"/>
                  </a:lnTo>
                  <a:cubicBezTo>
                    <a:pt x="1549" y="68"/>
                    <a:pt x="1482" y="1"/>
                    <a:pt x="1405"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1" name="Google Shape;20774;p104">
              <a:extLst>
                <a:ext uri="{FF2B5EF4-FFF2-40B4-BE49-F238E27FC236}">
                  <a16:creationId xmlns:a16="http://schemas.microsoft.com/office/drawing/2014/main" id="{D956BEF4-EE43-0ECB-A420-F2138867528C}"/>
                </a:ext>
              </a:extLst>
            </p:cNvPr>
            <p:cNvSpPr/>
            <p:nvPr/>
          </p:nvSpPr>
          <p:spPr>
            <a:xfrm>
              <a:off x="5353479" y="3924701"/>
              <a:ext cx="77012" cy="170645"/>
            </a:xfrm>
            <a:custGeom>
              <a:avLst/>
              <a:gdLst/>
              <a:ahLst/>
              <a:cxnLst/>
              <a:rect l="l" t="t" r="r" b="b"/>
              <a:pathLst>
                <a:path w="2947" h="6530" extrusionOk="0">
                  <a:moveTo>
                    <a:pt x="427" y="0"/>
                  </a:moveTo>
                  <a:cubicBezTo>
                    <a:pt x="215" y="0"/>
                    <a:pt x="33" y="163"/>
                    <a:pt x="13" y="385"/>
                  </a:cubicBezTo>
                  <a:cubicBezTo>
                    <a:pt x="1" y="636"/>
                    <a:pt x="204" y="806"/>
                    <a:pt x="415" y="806"/>
                  </a:cubicBezTo>
                  <a:cubicBezTo>
                    <a:pt x="518"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4" y="655"/>
                    <a:pt x="2076" y="655"/>
                  </a:cubicBezTo>
                  <a:cubicBezTo>
                    <a:pt x="2092" y="655"/>
                    <a:pt x="2107" y="661"/>
                    <a:pt x="2119" y="673"/>
                  </a:cubicBezTo>
                  <a:cubicBezTo>
                    <a:pt x="2190" y="752"/>
                    <a:pt x="2284" y="799"/>
                    <a:pt x="2388" y="799"/>
                  </a:cubicBezTo>
                  <a:cubicBezTo>
                    <a:pt x="2398" y="799"/>
                    <a:pt x="2408" y="799"/>
                    <a:pt x="2417" y="798"/>
                  </a:cubicBezTo>
                  <a:cubicBezTo>
                    <a:pt x="2946" y="798"/>
                    <a:pt x="2946"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2" name="Google Shape;20775;p104">
              <a:extLst>
                <a:ext uri="{FF2B5EF4-FFF2-40B4-BE49-F238E27FC236}">
                  <a16:creationId xmlns:a16="http://schemas.microsoft.com/office/drawing/2014/main" id="{1C944DF9-BFEB-EB10-77F0-7C426FCE23A5}"/>
                </a:ext>
              </a:extLst>
            </p:cNvPr>
            <p:cNvSpPr/>
            <p:nvPr/>
          </p:nvSpPr>
          <p:spPr>
            <a:xfrm>
              <a:off x="5370151" y="4095058"/>
              <a:ext cx="40741" cy="20880"/>
            </a:xfrm>
            <a:custGeom>
              <a:avLst/>
              <a:gdLst/>
              <a:ahLst/>
              <a:cxnLst/>
              <a:rect l="l" t="t" r="r" b="b"/>
              <a:pathLst>
                <a:path w="1559" h="799" extrusionOk="0">
                  <a:moveTo>
                    <a:pt x="154" y="1"/>
                  </a:moveTo>
                  <a:cubicBezTo>
                    <a:pt x="68" y="1"/>
                    <a:pt x="1" y="68"/>
                    <a:pt x="1" y="155"/>
                  </a:cubicBezTo>
                  <a:lnTo>
                    <a:pt x="1" y="799"/>
                  </a:lnTo>
                  <a:lnTo>
                    <a:pt x="1558" y="799"/>
                  </a:lnTo>
                  <a:lnTo>
                    <a:pt x="1558" y="155"/>
                  </a:lnTo>
                  <a:cubicBezTo>
                    <a:pt x="1558" y="68"/>
                    <a:pt x="149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3" name="Google Shape;20776;p104">
              <a:extLst>
                <a:ext uri="{FF2B5EF4-FFF2-40B4-BE49-F238E27FC236}">
                  <a16:creationId xmlns:a16="http://schemas.microsoft.com/office/drawing/2014/main" id="{4CB62835-3C2B-C8B4-28F2-17C15912C115}"/>
                </a:ext>
              </a:extLst>
            </p:cNvPr>
            <p:cNvSpPr/>
            <p:nvPr/>
          </p:nvSpPr>
          <p:spPr>
            <a:xfrm>
              <a:off x="5462033" y="3924701"/>
              <a:ext cx="77012" cy="170645"/>
            </a:xfrm>
            <a:custGeom>
              <a:avLst/>
              <a:gdLst/>
              <a:ahLst/>
              <a:cxnLst/>
              <a:rect l="l" t="t" r="r" b="b"/>
              <a:pathLst>
                <a:path w="2947" h="6530" extrusionOk="0">
                  <a:moveTo>
                    <a:pt x="427" y="0"/>
                  </a:moveTo>
                  <a:cubicBezTo>
                    <a:pt x="206" y="0"/>
                    <a:pt x="23" y="163"/>
                    <a:pt x="14" y="385"/>
                  </a:cubicBezTo>
                  <a:cubicBezTo>
                    <a:pt x="1" y="636"/>
                    <a:pt x="204" y="806"/>
                    <a:pt x="415" y="806"/>
                  </a:cubicBezTo>
                  <a:cubicBezTo>
                    <a:pt x="519" y="806"/>
                    <a:pt x="624" y="765"/>
                    <a:pt x="706" y="673"/>
                  </a:cubicBezTo>
                  <a:cubicBezTo>
                    <a:pt x="718" y="661"/>
                    <a:pt x="734" y="655"/>
                    <a:pt x="749" y="655"/>
                  </a:cubicBezTo>
                  <a:cubicBezTo>
                    <a:pt x="781" y="655"/>
                    <a:pt x="812" y="679"/>
                    <a:pt x="812" y="712"/>
                  </a:cubicBezTo>
                  <a:lnTo>
                    <a:pt x="812" y="6529"/>
                  </a:lnTo>
                  <a:lnTo>
                    <a:pt x="2014" y="6529"/>
                  </a:lnTo>
                  <a:lnTo>
                    <a:pt x="2014" y="712"/>
                  </a:lnTo>
                  <a:cubicBezTo>
                    <a:pt x="2014" y="679"/>
                    <a:pt x="2045" y="655"/>
                    <a:pt x="2076" y="655"/>
                  </a:cubicBezTo>
                  <a:cubicBezTo>
                    <a:pt x="2092" y="655"/>
                    <a:pt x="2107" y="661"/>
                    <a:pt x="2120" y="673"/>
                  </a:cubicBezTo>
                  <a:cubicBezTo>
                    <a:pt x="2190" y="752"/>
                    <a:pt x="2285" y="799"/>
                    <a:pt x="2389" y="799"/>
                  </a:cubicBezTo>
                  <a:cubicBezTo>
                    <a:pt x="2398" y="799"/>
                    <a:pt x="2408" y="799"/>
                    <a:pt x="2418" y="798"/>
                  </a:cubicBezTo>
                  <a:cubicBezTo>
                    <a:pt x="2947" y="798"/>
                    <a:pt x="2937" y="0"/>
                    <a:pt x="2408" y="0"/>
                  </a:cubicBezTo>
                  <a:close/>
                </a:path>
              </a:pathLst>
            </a:custGeom>
            <a:solidFill>
              <a:srgbClr val="DA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4" name="Google Shape;20777;p104">
              <a:extLst>
                <a:ext uri="{FF2B5EF4-FFF2-40B4-BE49-F238E27FC236}">
                  <a16:creationId xmlns:a16="http://schemas.microsoft.com/office/drawing/2014/main" id="{F8DA335C-F994-D52E-BBB9-17C4CF0F0F71}"/>
                </a:ext>
              </a:extLst>
            </p:cNvPr>
            <p:cNvSpPr/>
            <p:nvPr/>
          </p:nvSpPr>
          <p:spPr>
            <a:xfrm>
              <a:off x="5478470" y="4095058"/>
              <a:ext cx="40479" cy="20880"/>
            </a:xfrm>
            <a:custGeom>
              <a:avLst/>
              <a:gdLst/>
              <a:ahLst/>
              <a:cxnLst/>
              <a:rect l="l" t="t" r="r" b="b"/>
              <a:pathLst>
                <a:path w="1549" h="799" extrusionOk="0">
                  <a:moveTo>
                    <a:pt x="154" y="1"/>
                  </a:moveTo>
                  <a:cubicBezTo>
                    <a:pt x="67" y="1"/>
                    <a:pt x="0" y="68"/>
                    <a:pt x="0" y="155"/>
                  </a:cubicBezTo>
                  <a:lnTo>
                    <a:pt x="0" y="799"/>
                  </a:lnTo>
                  <a:lnTo>
                    <a:pt x="1548" y="799"/>
                  </a:lnTo>
                  <a:lnTo>
                    <a:pt x="1548" y="155"/>
                  </a:lnTo>
                  <a:cubicBezTo>
                    <a:pt x="1548" y="68"/>
                    <a:pt x="1481" y="1"/>
                    <a:pt x="1404"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5" name="Google Shape;20778;p104">
              <a:extLst>
                <a:ext uri="{FF2B5EF4-FFF2-40B4-BE49-F238E27FC236}">
                  <a16:creationId xmlns:a16="http://schemas.microsoft.com/office/drawing/2014/main" id="{C4753A36-F673-BF6A-C7D6-FD317EBDE8F9}"/>
                </a:ext>
              </a:extLst>
            </p:cNvPr>
            <p:cNvSpPr/>
            <p:nvPr/>
          </p:nvSpPr>
          <p:spPr>
            <a:xfrm>
              <a:off x="5240247" y="4111652"/>
              <a:ext cx="296525" cy="25139"/>
            </a:xfrm>
            <a:custGeom>
              <a:avLst/>
              <a:gdLst/>
              <a:ahLst/>
              <a:cxnLst/>
              <a:rect l="l" t="t" r="r" b="b"/>
              <a:pathLst>
                <a:path w="11347" h="962" extrusionOk="0">
                  <a:moveTo>
                    <a:pt x="385" y="0"/>
                  </a:moveTo>
                  <a:cubicBezTo>
                    <a:pt x="173" y="0"/>
                    <a:pt x="0" y="173"/>
                    <a:pt x="0" y="385"/>
                  </a:cubicBezTo>
                  <a:lnTo>
                    <a:pt x="0" y="962"/>
                  </a:lnTo>
                  <a:lnTo>
                    <a:pt x="11347" y="962"/>
                  </a:lnTo>
                  <a:lnTo>
                    <a:pt x="11347" y="385"/>
                  </a:lnTo>
                  <a:cubicBezTo>
                    <a:pt x="11347" y="173"/>
                    <a:pt x="11174" y="0"/>
                    <a:pt x="10962" y="0"/>
                  </a:cubicBezTo>
                  <a:close/>
                </a:path>
              </a:pathLst>
            </a:custGeom>
            <a:solidFill>
              <a:srgbClr val="E9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6" name="Google Shape;20779;p104">
              <a:extLst>
                <a:ext uri="{FF2B5EF4-FFF2-40B4-BE49-F238E27FC236}">
                  <a16:creationId xmlns:a16="http://schemas.microsoft.com/office/drawing/2014/main" id="{549C67B9-0702-32C0-FB1C-D8B9BBA35E89}"/>
                </a:ext>
              </a:extLst>
            </p:cNvPr>
            <p:cNvSpPr/>
            <p:nvPr/>
          </p:nvSpPr>
          <p:spPr>
            <a:xfrm>
              <a:off x="5229166" y="4133003"/>
              <a:ext cx="318686" cy="21403"/>
            </a:xfrm>
            <a:custGeom>
              <a:avLst/>
              <a:gdLst/>
              <a:ahLst/>
              <a:cxnLst/>
              <a:rect l="l" t="t" r="r" b="b"/>
              <a:pathLst>
                <a:path w="12195" h="819" extrusionOk="0">
                  <a:moveTo>
                    <a:pt x="405" y="1"/>
                  </a:moveTo>
                  <a:cubicBezTo>
                    <a:pt x="184" y="1"/>
                    <a:pt x="1" y="183"/>
                    <a:pt x="1" y="395"/>
                  </a:cubicBezTo>
                  <a:lnTo>
                    <a:pt x="1" y="818"/>
                  </a:lnTo>
                  <a:lnTo>
                    <a:pt x="12194" y="818"/>
                  </a:lnTo>
                  <a:lnTo>
                    <a:pt x="12194" y="395"/>
                  </a:lnTo>
                  <a:cubicBezTo>
                    <a:pt x="12194" y="183"/>
                    <a:pt x="12011" y="1"/>
                    <a:pt x="11800" y="1"/>
                  </a:cubicBez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47" name="Google Shape;20780;p104">
              <a:extLst>
                <a:ext uri="{FF2B5EF4-FFF2-40B4-BE49-F238E27FC236}">
                  <a16:creationId xmlns:a16="http://schemas.microsoft.com/office/drawing/2014/main" id="{747C0BE5-C826-7A40-D91A-CE804DB980D3}"/>
                </a:ext>
              </a:extLst>
            </p:cNvPr>
            <p:cNvSpPr/>
            <p:nvPr/>
          </p:nvSpPr>
          <p:spPr>
            <a:xfrm>
              <a:off x="5206562" y="4149100"/>
              <a:ext cx="363895" cy="10558"/>
            </a:xfrm>
            <a:custGeom>
              <a:avLst/>
              <a:gdLst/>
              <a:ahLst/>
              <a:cxnLst/>
              <a:rect l="l" t="t" r="r" b="b"/>
              <a:pathLst>
                <a:path w="13925" h="404" extrusionOk="0">
                  <a:moveTo>
                    <a:pt x="270" y="0"/>
                  </a:moveTo>
                  <a:cubicBezTo>
                    <a:pt x="0" y="0"/>
                    <a:pt x="0" y="404"/>
                    <a:pt x="270" y="404"/>
                  </a:cubicBezTo>
                  <a:lnTo>
                    <a:pt x="13665" y="404"/>
                  </a:lnTo>
                  <a:cubicBezTo>
                    <a:pt x="13925" y="404"/>
                    <a:pt x="13925" y="0"/>
                    <a:pt x="13665"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grpSp>
        <p:nvGrpSpPr>
          <p:cNvPr id="448" name="Google Shape;14966;p102">
            <a:extLst>
              <a:ext uri="{FF2B5EF4-FFF2-40B4-BE49-F238E27FC236}">
                <a16:creationId xmlns:a16="http://schemas.microsoft.com/office/drawing/2014/main" id="{34177E53-B271-F83C-9FBF-938839F45D31}"/>
              </a:ext>
            </a:extLst>
          </p:cNvPr>
          <p:cNvGrpSpPr/>
          <p:nvPr/>
        </p:nvGrpSpPr>
        <p:grpSpPr>
          <a:xfrm>
            <a:off x="1121788" y="4175643"/>
            <a:ext cx="552466" cy="416979"/>
            <a:chOff x="3111775" y="1993516"/>
            <a:chExt cx="318928" cy="319217"/>
          </a:xfrm>
        </p:grpSpPr>
        <p:sp>
          <p:nvSpPr>
            <p:cNvPr id="449" name="Google Shape;14967;p102">
              <a:extLst>
                <a:ext uri="{FF2B5EF4-FFF2-40B4-BE49-F238E27FC236}">
                  <a16:creationId xmlns:a16="http://schemas.microsoft.com/office/drawing/2014/main" id="{A11F130C-4796-339E-4E0D-1AA1D4FD234E}"/>
                </a:ext>
              </a:extLst>
            </p:cNvPr>
            <p:cNvSpPr/>
            <p:nvPr/>
          </p:nvSpPr>
          <p:spPr>
            <a:xfrm>
              <a:off x="3204263" y="2013894"/>
              <a:ext cx="154067" cy="140964"/>
            </a:xfrm>
            <a:custGeom>
              <a:avLst/>
              <a:gdLst/>
              <a:ahLst/>
              <a:cxnLst/>
              <a:rect l="l" t="t" r="r" b="b"/>
              <a:pathLst>
                <a:path w="5867" h="5368" extrusionOk="0">
                  <a:moveTo>
                    <a:pt x="584" y="0"/>
                  </a:moveTo>
                  <a:cubicBezTo>
                    <a:pt x="268" y="0"/>
                    <a:pt x="0" y="268"/>
                    <a:pt x="0" y="594"/>
                  </a:cubicBezTo>
                  <a:lnTo>
                    <a:pt x="0" y="3713"/>
                  </a:lnTo>
                  <a:cubicBezTo>
                    <a:pt x="0" y="4039"/>
                    <a:pt x="268" y="4307"/>
                    <a:pt x="584" y="4307"/>
                  </a:cubicBezTo>
                  <a:lnTo>
                    <a:pt x="2153" y="4307"/>
                  </a:lnTo>
                  <a:lnTo>
                    <a:pt x="3723" y="5350"/>
                  </a:lnTo>
                  <a:cubicBezTo>
                    <a:pt x="3740" y="5362"/>
                    <a:pt x="3758" y="5367"/>
                    <a:pt x="3777" y="5367"/>
                  </a:cubicBezTo>
                  <a:cubicBezTo>
                    <a:pt x="3831" y="5367"/>
                    <a:pt x="3883" y="5319"/>
                    <a:pt x="3876" y="5254"/>
                  </a:cubicBezTo>
                  <a:lnTo>
                    <a:pt x="3713" y="4307"/>
                  </a:lnTo>
                  <a:lnTo>
                    <a:pt x="5283" y="4307"/>
                  </a:lnTo>
                  <a:cubicBezTo>
                    <a:pt x="5599" y="4307"/>
                    <a:pt x="5867" y="4039"/>
                    <a:pt x="5867" y="3713"/>
                  </a:cubicBezTo>
                  <a:lnTo>
                    <a:pt x="5867" y="594"/>
                  </a:lnTo>
                  <a:cubicBezTo>
                    <a:pt x="5867" y="268"/>
                    <a:pt x="5608" y="0"/>
                    <a:pt x="5283"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0" name="Google Shape;14968;p102">
              <a:extLst>
                <a:ext uri="{FF2B5EF4-FFF2-40B4-BE49-F238E27FC236}">
                  <a16:creationId xmlns:a16="http://schemas.microsoft.com/office/drawing/2014/main" id="{EC6A870C-94F5-E274-6E3C-66CCE7E58408}"/>
                </a:ext>
              </a:extLst>
            </p:cNvPr>
            <p:cNvSpPr/>
            <p:nvPr/>
          </p:nvSpPr>
          <p:spPr>
            <a:xfrm>
              <a:off x="3204263" y="2013894"/>
              <a:ext cx="143773" cy="102808"/>
            </a:xfrm>
            <a:custGeom>
              <a:avLst/>
              <a:gdLst/>
              <a:ahLst/>
              <a:cxnLst/>
              <a:rect l="l" t="t" r="r" b="b"/>
              <a:pathLst>
                <a:path w="5475" h="3915" extrusionOk="0">
                  <a:moveTo>
                    <a:pt x="584" y="0"/>
                  </a:moveTo>
                  <a:cubicBezTo>
                    <a:pt x="259" y="0"/>
                    <a:pt x="0" y="268"/>
                    <a:pt x="0" y="594"/>
                  </a:cubicBezTo>
                  <a:lnTo>
                    <a:pt x="0" y="3723"/>
                  </a:lnTo>
                  <a:cubicBezTo>
                    <a:pt x="0" y="3780"/>
                    <a:pt x="10" y="3847"/>
                    <a:pt x="38" y="3914"/>
                  </a:cubicBezTo>
                  <a:lnTo>
                    <a:pt x="4498" y="3914"/>
                  </a:lnTo>
                  <a:cubicBezTo>
                    <a:pt x="5034" y="3914"/>
                    <a:pt x="5474" y="3474"/>
                    <a:pt x="5474" y="2938"/>
                  </a:cubicBezTo>
                  <a:lnTo>
                    <a:pt x="5474" y="38"/>
                  </a:lnTo>
                  <a:cubicBezTo>
                    <a:pt x="5417" y="19"/>
                    <a:pt x="5350" y="0"/>
                    <a:pt x="5283"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1" name="Google Shape;14969;p102">
              <a:extLst>
                <a:ext uri="{FF2B5EF4-FFF2-40B4-BE49-F238E27FC236}">
                  <a16:creationId xmlns:a16="http://schemas.microsoft.com/office/drawing/2014/main" id="{2ACC4817-1C02-BF11-9E41-BD10464A43AB}"/>
                </a:ext>
              </a:extLst>
            </p:cNvPr>
            <p:cNvSpPr/>
            <p:nvPr/>
          </p:nvSpPr>
          <p:spPr>
            <a:xfrm>
              <a:off x="3112773" y="2137788"/>
              <a:ext cx="112865" cy="113102"/>
            </a:xfrm>
            <a:custGeom>
              <a:avLst/>
              <a:gdLst/>
              <a:ahLst/>
              <a:cxnLst/>
              <a:rect l="l" t="t" r="r" b="b"/>
              <a:pathLst>
                <a:path w="4298" h="4307" extrusionOk="0">
                  <a:moveTo>
                    <a:pt x="2144" y="0"/>
                  </a:moveTo>
                  <a:cubicBezTo>
                    <a:pt x="1206" y="0"/>
                    <a:pt x="508" y="756"/>
                    <a:pt x="441" y="1675"/>
                  </a:cubicBezTo>
                  <a:cubicBezTo>
                    <a:pt x="383" y="2345"/>
                    <a:pt x="249" y="2996"/>
                    <a:pt x="39" y="3637"/>
                  </a:cubicBezTo>
                  <a:cubicBezTo>
                    <a:pt x="1" y="3752"/>
                    <a:pt x="48" y="3886"/>
                    <a:pt x="163" y="3934"/>
                  </a:cubicBezTo>
                  <a:cubicBezTo>
                    <a:pt x="556" y="4116"/>
                    <a:pt x="986" y="4240"/>
                    <a:pt x="1417" y="4307"/>
                  </a:cubicBezTo>
                  <a:lnTo>
                    <a:pt x="2872" y="4307"/>
                  </a:lnTo>
                  <a:cubicBezTo>
                    <a:pt x="3302" y="4240"/>
                    <a:pt x="3723" y="4125"/>
                    <a:pt x="4116" y="3943"/>
                  </a:cubicBezTo>
                  <a:cubicBezTo>
                    <a:pt x="4240" y="3895"/>
                    <a:pt x="4298" y="3752"/>
                    <a:pt x="4240" y="3637"/>
                  </a:cubicBezTo>
                  <a:cubicBezTo>
                    <a:pt x="4039" y="2996"/>
                    <a:pt x="3905" y="2345"/>
                    <a:pt x="3848" y="1675"/>
                  </a:cubicBezTo>
                  <a:cubicBezTo>
                    <a:pt x="3781" y="756"/>
                    <a:pt x="3082" y="0"/>
                    <a:pt x="214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2" name="Google Shape;14970;p102">
              <a:extLst>
                <a:ext uri="{FF2B5EF4-FFF2-40B4-BE49-F238E27FC236}">
                  <a16:creationId xmlns:a16="http://schemas.microsoft.com/office/drawing/2014/main" id="{C0035A0C-B86E-5A0E-414A-C6E2B434EA78}"/>
                </a:ext>
              </a:extLst>
            </p:cNvPr>
            <p:cNvSpPr/>
            <p:nvPr/>
          </p:nvSpPr>
          <p:spPr>
            <a:xfrm>
              <a:off x="3143182" y="2138025"/>
              <a:ext cx="82220" cy="112865"/>
            </a:xfrm>
            <a:custGeom>
              <a:avLst/>
              <a:gdLst/>
              <a:ahLst/>
              <a:cxnLst/>
              <a:rect l="l" t="t" r="r" b="b"/>
              <a:pathLst>
                <a:path w="3131" h="4298" extrusionOk="0">
                  <a:moveTo>
                    <a:pt x="977" y="1"/>
                  </a:moveTo>
                  <a:cubicBezTo>
                    <a:pt x="259" y="1"/>
                    <a:pt x="1" y="987"/>
                    <a:pt x="613" y="1350"/>
                  </a:cubicBezTo>
                  <a:cubicBezTo>
                    <a:pt x="632" y="1360"/>
                    <a:pt x="651" y="1379"/>
                    <a:pt x="680" y="1389"/>
                  </a:cubicBezTo>
                  <a:lnTo>
                    <a:pt x="1226" y="4298"/>
                  </a:lnTo>
                  <a:lnTo>
                    <a:pt x="1714" y="4298"/>
                  </a:lnTo>
                  <a:cubicBezTo>
                    <a:pt x="2144" y="4231"/>
                    <a:pt x="2565" y="4116"/>
                    <a:pt x="2958" y="3934"/>
                  </a:cubicBezTo>
                  <a:cubicBezTo>
                    <a:pt x="3073" y="3877"/>
                    <a:pt x="3130" y="3743"/>
                    <a:pt x="3082" y="3628"/>
                  </a:cubicBezTo>
                  <a:cubicBezTo>
                    <a:pt x="2872" y="2996"/>
                    <a:pt x="2738" y="2336"/>
                    <a:pt x="2680" y="1676"/>
                  </a:cubicBezTo>
                  <a:cubicBezTo>
                    <a:pt x="2613" y="757"/>
                    <a:pt x="1924" y="1"/>
                    <a:pt x="97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3" name="Google Shape;14971;p102">
              <a:extLst>
                <a:ext uri="{FF2B5EF4-FFF2-40B4-BE49-F238E27FC236}">
                  <a16:creationId xmlns:a16="http://schemas.microsoft.com/office/drawing/2014/main" id="{480D9ABA-730C-7AEB-EEFE-E32CC7001DC1}"/>
                </a:ext>
              </a:extLst>
            </p:cNvPr>
            <p:cNvSpPr/>
            <p:nvPr/>
          </p:nvSpPr>
          <p:spPr>
            <a:xfrm>
              <a:off x="3111775" y="2223238"/>
              <a:ext cx="113102" cy="89231"/>
            </a:xfrm>
            <a:custGeom>
              <a:avLst/>
              <a:gdLst/>
              <a:ahLst/>
              <a:cxnLst/>
              <a:rect l="l" t="t" r="r" b="b"/>
              <a:pathLst>
                <a:path w="4307" h="3398" extrusionOk="0">
                  <a:moveTo>
                    <a:pt x="1436" y="0"/>
                  </a:moveTo>
                  <a:lnTo>
                    <a:pt x="1436" y="718"/>
                  </a:lnTo>
                  <a:cubicBezTo>
                    <a:pt x="1436" y="890"/>
                    <a:pt x="1331" y="1062"/>
                    <a:pt x="1168" y="1139"/>
                  </a:cubicBezTo>
                  <a:lnTo>
                    <a:pt x="402" y="1531"/>
                  </a:lnTo>
                  <a:cubicBezTo>
                    <a:pt x="153" y="1646"/>
                    <a:pt x="0" y="1895"/>
                    <a:pt x="0" y="2173"/>
                  </a:cubicBezTo>
                  <a:lnTo>
                    <a:pt x="0" y="3158"/>
                  </a:lnTo>
                  <a:cubicBezTo>
                    <a:pt x="0" y="3283"/>
                    <a:pt x="115" y="3398"/>
                    <a:pt x="240" y="3398"/>
                  </a:cubicBezTo>
                  <a:lnTo>
                    <a:pt x="4068" y="3398"/>
                  </a:lnTo>
                  <a:cubicBezTo>
                    <a:pt x="4202" y="3398"/>
                    <a:pt x="4307" y="3283"/>
                    <a:pt x="4307" y="3158"/>
                  </a:cubicBezTo>
                  <a:lnTo>
                    <a:pt x="4307" y="2173"/>
                  </a:lnTo>
                  <a:cubicBezTo>
                    <a:pt x="4307" y="1895"/>
                    <a:pt x="4154" y="1646"/>
                    <a:pt x="3905" y="1531"/>
                  </a:cubicBezTo>
                  <a:lnTo>
                    <a:pt x="3139" y="1139"/>
                  </a:lnTo>
                  <a:cubicBezTo>
                    <a:pt x="2977" y="1062"/>
                    <a:pt x="2871" y="890"/>
                    <a:pt x="2871" y="718"/>
                  </a:cubicBezTo>
                  <a:lnTo>
                    <a:pt x="2871"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4" name="Google Shape;14972;p102">
              <a:extLst>
                <a:ext uri="{FF2B5EF4-FFF2-40B4-BE49-F238E27FC236}">
                  <a16:creationId xmlns:a16="http://schemas.microsoft.com/office/drawing/2014/main" id="{1543ADD0-D9A4-DA2C-66EA-6E306607B927}"/>
                </a:ext>
              </a:extLst>
            </p:cNvPr>
            <p:cNvSpPr/>
            <p:nvPr/>
          </p:nvSpPr>
          <p:spPr>
            <a:xfrm>
              <a:off x="3149222" y="2223238"/>
              <a:ext cx="38208" cy="25157"/>
            </a:xfrm>
            <a:custGeom>
              <a:avLst/>
              <a:gdLst/>
              <a:ahLst/>
              <a:cxnLst/>
              <a:rect l="l" t="t" r="r" b="b"/>
              <a:pathLst>
                <a:path w="1455" h="958" extrusionOk="0">
                  <a:moveTo>
                    <a:pt x="10" y="0"/>
                  </a:moveTo>
                  <a:lnTo>
                    <a:pt x="10" y="718"/>
                  </a:lnTo>
                  <a:cubicBezTo>
                    <a:pt x="10" y="747"/>
                    <a:pt x="0" y="785"/>
                    <a:pt x="0" y="814"/>
                  </a:cubicBezTo>
                  <a:cubicBezTo>
                    <a:pt x="230" y="909"/>
                    <a:pt x="479" y="957"/>
                    <a:pt x="728" y="957"/>
                  </a:cubicBezTo>
                  <a:cubicBezTo>
                    <a:pt x="976" y="957"/>
                    <a:pt x="1225" y="909"/>
                    <a:pt x="1455" y="814"/>
                  </a:cubicBezTo>
                  <a:cubicBezTo>
                    <a:pt x="1455" y="785"/>
                    <a:pt x="1445" y="747"/>
                    <a:pt x="1445" y="718"/>
                  </a:cubicBezTo>
                  <a:lnTo>
                    <a:pt x="1445"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5" name="Google Shape;14973;p102">
              <a:extLst>
                <a:ext uri="{FF2B5EF4-FFF2-40B4-BE49-F238E27FC236}">
                  <a16:creationId xmlns:a16="http://schemas.microsoft.com/office/drawing/2014/main" id="{27D49A78-8010-7392-5D96-5C457B30BDD1}"/>
                </a:ext>
              </a:extLst>
            </p:cNvPr>
            <p:cNvSpPr/>
            <p:nvPr/>
          </p:nvSpPr>
          <p:spPr>
            <a:xfrm>
              <a:off x="3112011" y="2256142"/>
              <a:ext cx="113128" cy="56328"/>
            </a:xfrm>
            <a:custGeom>
              <a:avLst/>
              <a:gdLst/>
              <a:ahLst/>
              <a:cxnLst/>
              <a:rect l="l" t="t" r="r" b="b"/>
              <a:pathLst>
                <a:path w="4308" h="2145" extrusionOk="0">
                  <a:moveTo>
                    <a:pt x="939" y="1"/>
                  </a:moveTo>
                  <a:lnTo>
                    <a:pt x="393" y="278"/>
                  </a:lnTo>
                  <a:cubicBezTo>
                    <a:pt x="154" y="393"/>
                    <a:pt x="1" y="642"/>
                    <a:pt x="1" y="920"/>
                  </a:cubicBezTo>
                  <a:lnTo>
                    <a:pt x="1" y="1905"/>
                  </a:lnTo>
                  <a:cubicBezTo>
                    <a:pt x="1" y="2030"/>
                    <a:pt x="106" y="2145"/>
                    <a:pt x="240" y="2145"/>
                  </a:cubicBezTo>
                  <a:lnTo>
                    <a:pt x="4068" y="2145"/>
                  </a:lnTo>
                  <a:cubicBezTo>
                    <a:pt x="4193" y="2145"/>
                    <a:pt x="4307" y="2030"/>
                    <a:pt x="4307" y="1905"/>
                  </a:cubicBezTo>
                  <a:lnTo>
                    <a:pt x="4307" y="920"/>
                  </a:lnTo>
                  <a:cubicBezTo>
                    <a:pt x="4298" y="642"/>
                    <a:pt x="4145" y="393"/>
                    <a:pt x="3896" y="278"/>
                  </a:cubicBezTo>
                  <a:lnTo>
                    <a:pt x="3350" y="1"/>
                  </a:lnTo>
                  <a:cubicBezTo>
                    <a:pt x="3068" y="436"/>
                    <a:pt x="2609" y="654"/>
                    <a:pt x="2148" y="654"/>
                  </a:cubicBezTo>
                  <a:cubicBezTo>
                    <a:pt x="1688" y="654"/>
                    <a:pt x="1226" y="436"/>
                    <a:pt x="939"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6" name="Google Shape;14974;p102">
              <a:extLst>
                <a:ext uri="{FF2B5EF4-FFF2-40B4-BE49-F238E27FC236}">
                  <a16:creationId xmlns:a16="http://schemas.microsoft.com/office/drawing/2014/main" id="{AF2E1CF0-8B19-BFC1-F153-B46086126C7A}"/>
                </a:ext>
              </a:extLst>
            </p:cNvPr>
            <p:cNvSpPr/>
            <p:nvPr/>
          </p:nvSpPr>
          <p:spPr>
            <a:xfrm>
              <a:off x="3130629" y="2174106"/>
              <a:ext cx="75419" cy="61711"/>
            </a:xfrm>
            <a:custGeom>
              <a:avLst/>
              <a:gdLst/>
              <a:ahLst/>
              <a:cxnLst/>
              <a:rect l="l" t="t" r="r" b="b"/>
              <a:pathLst>
                <a:path w="2872" h="2350" extrusionOk="0">
                  <a:moveTo>
                    <a:pt x="1112" y="1"/>
                  </a:moveTo>
                  <a:cubicBezTo>
                    <a:pt x="1021" y="1"/>
                    <a:pt x="931" y="49"/>
                    <a:pt x="890" y="139"/>
                  </a:cubicBezTo>
                  <a:cubicBezTo>
                    <a:pt x="814" y="302"/>
                    <a:pt x="699" y="445"/>
                    <a:pt x="565" y="570"/>
                  </a:cubicBezTo>
                  <a:cubicBezTo>
                    <a:pt x="440" y="684"/>
                    <a:pt x="297" y="780"/>
                    <a:pt x="144" y="857"/>
                  </a:cubicBezTo>
                  <a:cubicBezTo>
                    <a:pt x="48" y="905"/>
                    <a:pt x="0" y="1000"/>
                    <a:pt x="19" y="1106"/>
                  </a:cubicBezTo>
                  <a:cubicBezTo>
                    <a:pt x="105" y="1814"/>
                    <a:pt x="718" y="2350"/>
                    <a:pt x="1436" y="2350"/>
                  </a:cubicBezTo>
                  <a:cubicBezTo>
                    <a:pt x="2182" y="2350"/>
                    <a:pt x="2804" y="1775"/>
                    <a:pt x="2871" y="1029"/>
                  </a:cubicBezTo>
                  <a:cubicBezTo>
                    <a:pt x="2871" y="962"/>
                    <a:pt x="2842" y="885"/>
                    <a:pt x="2785" y="838"/>
                  </a:cubicBezTo>
                  <a:cubicBezTo>
                    <a:pt x="2316" y="445"/>
                    <a:pt x="1761" y="158"/>
                    <a:pt x="1158" y="5"/>
                  </a:cubicBezTo>
                  <a:cubicBezTo>
                    <a:pt x="1143" y="2"/>
                    <a:pt x="1127" y="1"/>
                    <a:pt x="1112"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7" name="Google Shape;14975;p102">
              <a:extLst>
                <a:ext uri="{FF2B5EF4-FFF2-40B4-BE49-F238E27FC236}">
                  <a16:creationId xmlns:a16="http://schemas.microsoft.com/office/drawing/2014/main" id="{973D6B00-60E7-0D3E-DE15-7CA0F9AD6B6E}"/>
                </a:ext>
              </a:extLst>
            </p:cNvPr>
            <p:cNvSpPr/>
            <p:nvPr/>
          </p:nvSpPr>
          <p:spPr>
            <a:xfrm>
              <a:off x="3130629" y="2174106"/>
              <a:ext cx="75419" cy="61212"/>
            </a:xfrm>
            <a:custGeom>
              <a:avLst/>
              <a:gdLst/>
              <a:ahLst/>
              <a:cxnLst/>
              <a:rect l="l" t="t" r="r" b="b"/>
              <a:pathLst>
                <a:path w="2872" h="2331" extrusionOk="0">
                  <a:moveTo>
                    <a:pt x="1112" y="1"/>
                  </a:moveTo>
                  <a:cubicBezTo>
                    <a:pt x="1021" y="1"/>
                    <a:pt x="931" y="49"/>
                    <a:pt x="890" y="139"/>
                  </a:cubicBezTo>
                  <a:cubicBezTo>
                    <a:pt x="833" y="254"/>
                    <a:pt x="766" y="359"/>
                    <a:pt x="670" y="455"/>
                  </a:cubicBezTo>
                  <a:cubicBezTo>
                    <a:pt x="641" y="493"/>
                    <a:pt x="603" y="531"/>
                    <a:pt x="565" y="570"/>
                  </a:cubicBezTo>
                  <a:cubicBezTo>
                    <a:pt x="440" y="675"/>
                    <a:pt x="297" y="771"/>
                    <a:pt x="144" y="857"/>
                  </a:cubicBezTo>
                  <a:cubicBezTo>
                    <a:pt x="48" y="895"/>
                    <a:pt x="0" y="1000"/>
                    <a:pt x="10" y="1106"/>
                  </a:cubicBezTo>
                  <a:cubicBezTo>
                    <a:pt x="96" y="1728"/>
                    <a:pt x="584" y="2235"/>
                    <a:pt x="1215" y="2331"/>
                  </a:cubicBezTo>
                  <a:cubicBezTo>
                    <a:pt x="890" y="2130"/>
                    <a:pt x="699" y="1775"/>
                    <a:pt x="718" y="1393"/>
                  </a:cubicBezTo>
                  <a:lnTo>
                    <a:pt x="718" y="1048"/>
                  </a:lnTo>
                  <a:cubicBezTo>
                    <a:pt x="775" y="1010"/>
                    <a:pt x="823" y="972"/>
                    <a:pt x="881" y="924"/>
                  </a:cubicBezTo>
                  <a:cubicBezTo>
                    <a:pt x="1014" y="809"/>
                    <a:pt x="1129" y="665"/>
                    <a:pt x="1225" y="522"/>
                  </a:cubicBezTo>
                  <a:cubicBezTo>
                    <a:pt x="1684" y="665"/>
                    <a:pt x="2106" y="895"/>
                    <a:pt x="2469" y="1201"/>
                  </a:cubicBezTo>
                  <a:cubicBezTo>
                    <a:pt x="2517" y="1240"/>
                    <a:pt x="2632" y="1345"/>
                    <a:pt x="2756" y="1460"/>
                  </a:cubicBezTo>
                  <a:cubicBezTo>
                    <a:pt x="2814" y="1326"/>
                    <a:pt x="2852" y="1182"/>
                    <a:pt x="2862" y="1029"/>
                  </a:cubicBezTo>
                  <a:cubicBezTo>
                    <a:pt x="2871" y="952"/>
                    <a:pt x="2842" y="885"/>
                    <a:pt x="2785" y="838"/>
                  </a:cubicBezTo>
                  <a:cubicBezTo>
                    <a:pt x="2316" y="445"/>
                    <a:pt x="1761" y="158"/>
                    <a:pt x="1158" y="5"/>
                  </a:cubicBezTo>
                  <a:cubicBezTo>
                    <a:pt x="1143" y="2"/>
                    <a:pt x="1127" y="1"/>
                    <a:pt x="1112"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8" name="Google Shape;14976;p102">
              <a:extLst>
                <a:ext uri="{FF2B5EF4-FFF2-40B4-BE49-F238E27FC236}">
                  <a16:creationId xmlns:a16="http://schemas.microsoft.com/office/drawing/2014/main" id="{E015DDE7-C01C-B6D3-4EA0-32CF58FB74B9}"/>
                </a:ext>
              </a:extLst>
            </p:cNvPr>
            <p:cNvSpPr/>
            <p:nvPr/>
          </p:nvSpPr>
          <p:spPr>
            <a:xfrm>
              <a:off x="3111775" y="2268957"/>
              <a:ext cx="25157" cy="43513"/>
            </a:xfrm>
            <a:custGeom>
              <a:avLst/>
              <a:gdLst/>
              <a:ahLst/>
              <a:cxnLst/>
              <a:rect l="l" t="t" r="r" b="b"/>
              <a:pathLst>
                <a:path w="958" h="1657" extrusionOk="0">
                  <a:moveTo>
                    <a:pt x="153" y="1"/>
                  </a:moveTo>
                  <a:cubicBezTo>
                    <a:pt x="58" y="125"/>
                    <a:pt x="0" y="279"/>
                    <a:pt x="0" y="432"/>
                  </a:cubicBezTo>
                  <a:lnTo>
                    <a:pt x="0" y="1417"/>
                  </a:lnTo>
                  <a:cubicBezTo>
                    <a:pt x="0" y="1551"/>
                    <a:pt x="115" y="1657"/>
                    <a:pt x="240" y="1657"/>
                  </a:cubicBezTo>
                  <a:lnTo>
                    <a:pt x="957" y="1657"/>
                  </a:lnTo>
                  <a:lnTo>
                    <a:pt x="957" y="881"/>
                  </a:lnTo>
                  <a:cubicBezTo>
                    <a:pt x="957" y="738"/>
                    <a:pt x="890" y="594"/>
                    <a:pt x="785" y="508"/>
                  </a:cubicBezTo>
                  <a:lnTo>
                    <a:pt x="153"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59" name="Google Shape;14977;p102">
              <a:extLst>
                <a:ext uri="{FF2B5EF4-FFF2-40B4-BE49-F238E27FC236}">
                  <a16:creationId xmlns:a16="http://schemas.microsoft.com/office/drawing/2014/main" id="{B769CAFF-3C66-655E-2B0F-78A83739838A}"/>
                </a:ext>
              </a:extLst>
            </p:cNvPr>
            <p:cNvSpPr/>
            <p:nvPr/>
          </p:nvSpPr>
          <p:spPr>
            <a:xfrm>
              <a:off x="3199720" y="2268957"/>
              <a:ext cx="25157" cy="43513"/>
            </a:xfrm>
            <a:custGeom>
              <a:avLst/>
              <a:gdLst/>
              <a:ahLst/>
              <a:cxnLst/>
              <a:rect l="l" t="t" r="r" b="b"/>
              <a:pathLst>
                <a:path w="958" h="1657" extrusionOk="0">
                  <a:moveTo>
                    <a:pt x="814" y="1"/>
                  </a:moveTo>
                  <a:lnTo>
                    <a:pt x="183" y="508"/>
                  </a:lnTo>
                  <a:cubicBezTo>
                    <a:pt x="68" y="594"/>
                    <a:pt x="1" y="738"/>
                    <a:pt x="1" y="881"/>
                  </a:cubicBezTo>
                  <a:lnTo>
                    <a:pt x="1" y="1657"/>
                  </a:lnTo>
                  <a:lnTo>
                    <a:pt x="719" y="1657"/>
                  </a:lnTo>
                  <a:cubicBezTo>
                    <a:pt x="853" y="1657"/>
                    <a:pt x="958" y="1551"/>
                    <a:pt x="958" y="1417"/>
                  </a:cubicBezTo>
                  <a:lnTo>
                    <a:pt x="958" y="432"/>
                  </a:lnTo>
                  <a:cubicBezTo>
                    <a:pt x="958" y="279"/>
                    <a:pt x="900" y="125"/>
                    <a:pt x="814"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0" name="Google Shape;14978;p102">
              <a:extLst>
                <a:ext uri="{FF2B5EF4-FFF2-40B4-BE49-F238E27FC236}">
                  <a16:creationId xmlns:a16="http://schemas.microsoft.com/office/drawing/2014/main" id="{0FBB3319-03C3-F2FC-5506-3F6CF5160018}"/>
                </a:ext>
              </a:extLst>
            </p:cNvPr>
            <p:cNvSpPr/>
            <p:nvPr/>
          </p:nvSpPr>
          <p:spPr>
            <a:xfrm>
              <a:off x="3325636" y="2149343"/>
              <a:ext cx="30934" cy="67882"/>
            </a:xfrm>
            <a:custGeom>
              <a:avLst/>
              <a:gdLst/>
              <a:ahLst/>
              <a:cxnLst/>
              <a:rect l="l" t="t" r="r" b="b"/>
              <a:pathLst>
                <a:path w="1178" h="2585" extrusionOk="0">
                  <a:moveTo>
                    <a:pt x="699" y="1"/>
                  </a:moveTo>
                  <a:cubicBezTo>
                    <a:pt x="316" y="1"/>
                    <a:pt x="1" y="316"/>
                    <a:pt x="1" y="699"/>
                  </a:cubicBezTo>
                  <a:lnTo>
                    <a:pt x="1" y="862"/>
                  </a:lnTo>
                  <a:cubicBezTo>
                    <a:pt x="1" y="1063"/>
                    <a:pt x="29" y="1273"/>
                    <a:pt x="96" y="1465"/>
                  </a:cubicBezTo>
                  <a:lnTo>
                    <a:pt x="470" y="2585"/>
                  </a:lnTo>
                  <a:lnTo>
                    <a:pt x="1178" y="2585"/>
                  </a:lnTo>
                  <a:lnTo>
                    <a:pt x="1178"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1" name="Google Shape;14979;p102">
              <a:extLst>
                <a:ext uri="{FF2B5EF4-FFF2-40B4-BE49-F238E27FC236}">
                  <a16:creationId xmlns:a16="http://schemas.microsoft.com/office/drawing/2014/main" id="{3E5A54EF-3BA2-F04C-7E6F-5D2826EED4E1}"/>
                </a:ext>
              </a:extLst>
            </p:cNvPr>
            <p:cNvSpPr/>
            <p:nvPr/>
          </p:nvSpPr>
          <p:spPr>
            <a:xfrm>
              <a:off x="3337952" y="2143067"/>
              <a:ext cx="73922" cy="73896"/>
            </a:xfrm>
            <a:custGeom>
              <a:avLst/>
              <a:gdLst/>
              <a:ahLst/>
              <a:cxnLst/>
              <a:rect l="l" t="t" r="r" b="b"/>
              <a:pathLst>
                <a:path w="2815" h="2814" extrusionOk="0">
                  <a:moveTo>
                    <a:pt x="709" y="0"/>
                  </a:moveTo>
                  <a:cubicBezTo>
                    <a:pt x="316" y="0"/>
                    <a:pt x="1" y="316"/>
                    <a:pt x="1" y="708"/>
                  </a:cubicBezTo>
                  <a:cubicBezTo>
                    <a:pt x="1" y="967"/>
                    <a:pt x="211" y="1177"/>
                    <a:pt x="469" y="1177"/>
                  </a:cubicBezTo>
                  <a:lnTo>
                    <a:pt x="2345" y="2814"/>
                  </a:lnTo>
                  <a:lnTo>
                    <a:pt x="2747" y="1426"/>
                  </a:lnTo>
                  <a:cubicBezTo>
                    <a:pt x="2795" y="1254"/>
                    <a:pt x="2814" y="1082"/>
                    <a:pt x="2814" y="909"/>
                  </a:cubicBezTo>
                  <a:lnTo>
                    <a:pt x="2814" y="469"/>
                  </a:lnTo>
                  <a:cubicBezTo>
                    <a:pt x="2814" y="211"/>
                    <a:pt x="2604" y="0"/>
                    <a:pt x="2345"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2" name="Google Shape;14980;p102">
              <a:extLst>
                <a:ext uri="{FF2B5EF4-FFF2-40B4-BE49-F238E27FC236}">
                  <a16:creationId xmlns:a16="http://schemas.microsoft.com/office/drawing/2014/main" id="{0B51C406-D865-C568-D292-125EA7D1DEA7}"/>
                </a:ext>
              </a:extLst>
            </p:cNvPr>
            <p:cNvSpPr/>
            <p:nvPr/>
          </p:nvSpPr>
          <p:spPr>
            <a:xfrm>
              <a:off x="3350268" y="2235554"/>
              <a:ext cx="36974" cy="27153"/>
            </a:xfrm>
            <a:custGeom>
              <a:avLst/>
              <a:gdLst/>
              <a:ahLst/>
              <a:cxnLst/>
              <a:rect l="l" t="t" r="r" b="b"/>
              <a:pathLst>
                <a:path w="1408" h="1034" extrusionOk="0">
                  <a:moveTo>
                    <a:pt x="0" y="0"/>
                  </a:moveTo>
                  <a:lnTo>
                    <a:pt x="0" y="1034"/>
                  </a:lnTo>
                  <a:lnTo>
                    <a:pt x="1407" y="1034"/>
                  </a:lnTo>
                  <a:lnTo>
                    <a:pt x="1407"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3" name="Google Shape;14981;p102">
              <a:extLst>
                <a:ext uri="{FF2B5EF4-FFF2-40B4-BE49-F238E27FC236}">
                  <a16:creationId xmlns:a16="http://schemas.microsoft.com/office/drawing/2014/main" id="{09CD4E1C-3AB1-3C87-37F3-8E876327579C}"/>
                </a:ext>
              </a:extLst>
            </p:cNvPr>
            <p:cNvSpPr/>
            <p:nvPr/>
          </p:nvSpPr>
          <p:spPr>
            <a:xfrm>
              <a:off x="3350268" y="2235554"/>
              <a:ext cx="36974" cy="14916"/>
            </a:xfrm>
            <a:custGeom>
              <a:avLst/>
              <a:gdLst/>
              <a:ahLst/>
              <a:cxnLst/>
              <a:rect l="l" t="t" r="r" b="b"/>
              <a:pathLst>
                <a:path w="1408" h="568" extrusionOk="0">
                  <a:moveTo>
                    <a:pt x="0" y="0"/>
                  </a:moveTo>
                  <a:lnTo>
                    <a:pt x="0" y="431"/>
                  </a:lnTo>
                  <a:cubicBezTo>
                    <a:pt x="225" y="522"/>
                    <a:pt x="465" y="567"/>
                    <a:pt x="704" y="567"/>
                  </a:cubicBezTo>
                  <a:cubicBezTo>
                    <a:pt x="943" y="567"/>
                    <a:pt x="1182" y="522"/>
                    <a:pt x="1407" y="431"/>
                  </a:cubicBezTo>
                  <a:lnTo>
                    <a:pt x="1407"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4" name="Google Shape;14982;p102">
              <a:extLst>
                <a:ext uri="{FF2B5EF4-FFF2-40B4-BE49-F238E27FC236}">
                  <a16:creationId xmlns:a16="http://schemas.microsoft.com/office/drawing/2014/main" id="{21D5C4EC-4DC4-0156-BE6E-4CED8224B07C}"/>
                </a:ext>
              </a:extLst>
            </p:cNvPr>
            <p:cNvSpPr/>
            <p:nvPr/>
          </p:nvSpPr>
          <p:spPr>
            <a:xfrm>
              <a:off x="3307044" y="2250365"/>
              <a:ext cx="123658" cy="62367"/>
            </a:xfrm>
            <a:custGeom>
              <a:avLst/>
              <a:gdLst/>
              <a:ahLst/>
              <a:cxnLst/>
              <a:rect l="l" t="t" r="r" b="b"/>
              <a:pathLst>
                <a:path w="4709" h="2375" extrusionOk="0">
                  <a:moveTo>
                    <a:pt x="1646" y="1"/>
                  </a:moveTo>
                  <a:lnTo>
                    <a:pt x="517" y="326"/>
                  </a:lnTo>
                  <a:cubicBezTo>
                    <a:pt x="211" y="412"/>
                    <a:pt x="0" y="690"/>
                    <a:pt x="0" y="1006"/>
                  </a:cubicBezTo>
                  <a:lnTo>
                    <a:pt x="0" y="2135"/>
                  </a:lnTo>
                  <a:cubicBezTo>
                    <a:pt x="0" y="2269"/>
                    <a:pt x="115" y="2374"/>
                    <a:pt x="240" y="2374"/>
                  </a:cubicBezTo>
                  <a:lnTo>
                    <a:pt x="4470" y="2374"/>
                  </a:lnTo>
                  <a:cubicBezTo>
                    <a:pt x="4594" y="2374"/>
                    <a:pt x="4709" y="2269"/>
                    <a:pt x="4709" y="2135"/>
                  </a:cubicBezTo>
                  <a:lnTo>
                    <a:pt x="4709" y="1006"/>
                  </a:lnTo>
                  <a:cubicBezTo>
                    <a:pt x="4709" y="690"/>
                    <a:pt x="4489" y="412"/>
                    <a:pt x="4183" y="326"/>
                  </a:cubicBezTo>
                  <a:lnTo>
                    <a:pt x="3053" y="1"/>
                  </a:lnTo>
                  <a:lnTo>
                    <a:pt x="2355" y="470"/>
                  </a:lnTo>
                  <a:lnTo>
                    <a:pt x="1646"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5" name="Google Shape;14983;p102">
              <a:extLst>
                <a:ext uri="{FF2B5EF4-FFF2-40B4-BE49-F238E27FC236}">
                  <a16:creationId xmlns:a16="http://schemas.microsoft.com/office/drawing/2014/main" id="{E4DF6003-859F-2DA1-7CC9-11389AB0B040}"/>
                </a:ext>
              </a:extLst>
            </p:cNvPr>
            <p:cNvSpPr/>
            <p:nvPr/>
          </p:nvSpPr>
          <p:spPr>
            <a:xfrm>
              <a:off x="3362584" y="2262681"/>
              <a:ext cx="12342" cy="49789"/>
            </a:xfrm>
            <a:custGeom>
              <a:avLst/>
              <a:gdLst/>
              <a:ahLst/>
              <a:cxnLst/>
              <a:rect l="l" t="t" r="r" b="b"/>
              <a:pathLst>
                <a:path w="470" h="1896" extrusionOk="0">
                  <a:moveTo>
                    <a:pt x="115" y="1"/>
                  </a:moveTo>
                  <a:lnTo>
                    <a:pt x="0" y="1896"/>
                  </a:lnTo>
                  <a:lnTo>
                    <a:pt x="469" y="1896"/>
                  </a:lnTo>
                  <a:lnTo>
                    <a:pt x="355" y="1"/>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6" name="Google Shape;14984;p102">
              <a:extLst>
                <a:ext uri="{FF2B5EF4-FFF2-40B4-BE49-F238E27FC236}">
                  <a16:creationId xmlns:a16="http://schemas.microsoft.com/office/drawing/2014/main" id="{3D04BDD9-BB6D-A27A-30F8-702C156AEC79}"/>
                </a:ext>
              </a:extLst>
            </p:cNvPr>
            <p:cNvSpPr/>
            <p:nvPr/>
          </p:nvSpPr>
          <p:spPr>
            <a:xfrm>
              <a:off x="3331676" y="2173948"/>
              <a:ext cx="74158" cy="67646"/>
            </a:xfrm>
            <a:custGeom>
              <a:avLst/>
              <a:gdLst/>
              <a:ahLst/>
              <a:cxnLst/>
              <a:rect l="l" t="t" r="r" b="b"/>
              <a:pathLst>
                <a:path w="2824" h="2576" extrusionOk="0">
                  <a:moveTo>
                    <a:pt x="878" y="0"/>
                  </a:moveTo>
                  <a:cubicBezTo>
                    <a:pt x="764" y="0"/>
                    <a:pt x="653" y="48"/>
                    <a:pt x="565" y="135"/>
                  </a:cubicBezTo>
                  <a:lnTo>
                    <a:pt x="144" y="556"/>
                  </a:lnTo>
                  <a:cubicBezTo>
                    <a:pt x="58" y="652"/>
                    <a:pt x="0" y="767"/>
                    <a:pt x="0" y="891"/>
                  </a:cubicBezTo>
                  <a:lnTo>
                    <a:pt x="0" y="1169"/>
                  </a:lnTo>
                  <a:cubicBezTo>
                    <a:pt x="0" y="1944"/>
                    <a:pt x="632" y="2576"/>
                    <a:pt x="1417" y="2576"/>
                  </a:cubicBezTo>
                  <a:cubicBezTo>
                    <a:pt x="2192" y="2576"/>
                    <a:pt x="2824" y="1944"/>
                    <a:pt x="2824" y="1169"/>
                  </a:cubicBezTo>
                  <a:lnTo>
                    <a:pt x="2824" y="872"/>
                  </a:lnTo>
                  <a:cubicBezTo>
                    <a:pt x="2824" y="738"/>
                    <a:pt x="2776" y="623"/>
                    <a:pt x="2690" y="537"/>
                  </a:cubicBezTo>
                  <a:cubicBezTo>
                    <a:pt x="2326" y="183"/>
                    <a:pt x="1656" y="21"/>
                    <a:pt x="909" y="1"/>
                  </a:cubicBezTo>
                  <a:cubicBezTo>
                    <a:pt x="899" y="1"/>
                    <a:pt x="889" y="0"/>
                    <a:pt x="878"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7" name="Google Shape;14985;p102">
              <a:extLst>
                <a:ext uri="{FF2B5EF4-FFF2-40B4-BE49-F238E27FC236}">
                  <a16:creationId xmlns:a16="http://schemas.microsoft.com/office/drawing/2014/main" id="{61CD1045-A47D-78BC-354B-7D4F0761B505}"/>
                </a:ext>
              </a:extLst>
            </p:cNvPr>
            <p:cNvSpPr/>
            <p:nvPr/>
          </p:nvSpPr>
          <p:spPr>
            <a:xfrm>
              <a:off x="3331676" y="2173975"/>
              <a:ext cx="73896" cy="66123"/>
            </a:xfrm>
            <a:custGeom>
              <a:avLst/>
              <a:gdLst/>
              <a:ahLst/>
              <a:cxnLst/>
              <a:rect l="l" t="t" r="r" b="b"/>
              <a:pathLst>
                <a:path w="2814" h="2518" extrusionOk="0">
                  <a:moveTo>
                    <a:pt x="909" y="0"/>
                  </a:moveTo>
                  <a:cubicBezTo>
                    <a:pt x="785" y="0"/>
                    <a:pt x="661" y="48"/>
                    <a:pt x="565" y="134"/>
                  </a:cubicBezTo>
                  <a:lnTo>
                    <a:pt x="144" y="565"/>
                  </a:lnTo>
                  <a:cubicBezTo>
                    <a:pt x="58" y="651"/>
                    <a:pt x="0" y="766"/>
                    <a:pt x="0" y="890"/>
                  </a:cubicBezTo>
                  <a:lnTo>
                    <a:pt x="0" y="1168"/>
                  </a:lnTo>
                  <a:cubicBezTo>
                    <a:pt x="0" y="1800"/>
                    <a:pt x="421" y="2345"/>
                    <a:pt x="1024" y="2517"/>
                  </a:cubicBezTo>
                  <a:cubicBezTo>
                    <a:pt x="823" y="2269"/>
                    <a:pt x="708" y="1962"/>
                    <a:pt x="708" y="1637"/>
                  </a:cubicBezTo>
                  <a:lnTo>
                    <a:pt x="708" y="957"/>
                  </a:lnTo>
                  <a:cubicBezTo>
                    <a:pt x="708" y="692"/>
                    <a:pt x="919" y="487"/>
                    <a:pt x="1172" y="487"/>
                  </a:cubicBezTo>
                  <a:cubicBezTo>
                    <a:pt x="1184" y="487"/>
                    <a:pt x="1195" y="488"/>
                    <a:pt x="1206" y="489"/>
                  </a:cubicBezTo>
                  <a:cubicBezTo>
                    <a:pt x="1685" y="517"/>
                    <a:pt x="2383" y="594"/>
                    <a:pt x="2814" y="804"/>
                  </a:cubicBezTo>
                  <a:cubicBezTo>
                    <a:pt x="2804" y="699"/>
                    <a:pt x="2757" y="613"/>
                    <a:pt x="2690" y="536"/>
                  </a:cubicBezTo>
                  <a:cubicBezTo>
                    <a:pt x="2326" y="182"/>
                    <a:pt x="1656" y="20"/>
                    <a:pt x="909"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8" name="Google Shape;14986;p102">
              <a:extLst>
                <a:ext uri="{FF2B5EF4-FFF2-40B4-BE49-F238E27FC236}">
                  <a16:creationId xmlns:a16="http://schemas.microsoft.com/office/drawing/2014/main" id="{CB322259-82B4-FF85-34BE-A1C76C3AD56B}"/>
                </a:ext>
              </a:extLst>
            </p:cNvPr>
            <p:cNvSpPr/>
            <p:nvPr/>
          </p:nvSpPr>
          <p:spPr>
            <a:xfrm>
              <a:off x="3307281" y="2266200"/>
              <a:ext cx="24921" cy="46533"/>
            </a:xfrm>
            <a:custGeom>
              <a:avLst/>
              <a:gdLst/>
              <a:ahLst/>
              <a:cxnLst/>
              <a:rect l="l" t="t" r="r" b="b"/>
              <a:pathLst>
                <a:path w="949" h="1772" extrusionOk="0">
                  <a:moveTo>
                    <a:pt x="125" y="1"/>
                  </a:moveTo>
                  <a:cubicBezTo>
                    <a:pt x="49" y="125"/>
                    <a:pt x="1" y="259"/>
                    <a:pt x="1" y="403"/>
                  </a:cubicBezTo>
                  <a:lnTo>
                    <a:pt x="1" y="1532"/>
                  </a:lnTo>
                  <a:cubicBezTo>
                    <a:pt x="1" y="1666"/>
                    <a:pt x="106" y="1771"/>
                    <a:pt x="240" y="1771"/>
                  </a:cubicBezTo>
                  <a:lnTo>
                    <a:pt x="948" y="1771"/>
                  </a:lnTo>
                  <a:lnTo>
                    <a:pt x="948" y="1101"/>
                  </a:lnTo>
                  <a:lnTo>
                    <a:pt x="929" y="1101"/>
                  </a:lnTo>
                  <a:cubicBezTo>
                    <a:pt x="929" y="910"/>
                    <a:pt x="862" y="738"/>
                    <a:pt x="728" y="604"/>
                  </a:cubicBezTo>
                  <a:lnTo>
                    <a:pt x="125" y="1"/>
                  </a:ln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69" name="Google Shape;14987;p102">
              <a:extLst>
                <a:ext uri="{FF2B5EF4-FFF2-40B4-BE49-F238E27FC236}">
                  <a16:creationId xmlns:a16="http://schemas.microsoft.com/office/drawing/2014/main" id="{7C4DFDBC-45E7-820F-C981-E47004FECF36}"/>
                </a:ext>
              </a:extLst>
            </p:cNvPr>
            <p:cNvSpPr/>
            <p:nvPr/>
          </p:nvSpPr>
          <p:spPr>
            <a:xfrm>
              <a:off x="3405545" y="2266200"/>
              <a:ext cx="24658" cy="46533"/>
            </a:xfrm>
            <a:custGeom>
              <a:avLst/>
              <a:gdLst/>
              <a:ahLst/>
              <a:cxnLst/>
              <a:rect l="l" t="t" r="r" b="b"/>
              <a:pathLst>
                <a:path w="939" h="1772" extrusionOk="0">
                  <a:moveTo>
                    <a:pt x="814" y="1"/>
                  </a:moveTo>
                  <a:lnTo>
                    <a:pt x="211" y="604"/>
                  </a:lnTo>
                  <a:cubicBezTo>
                    <a:pt x="78" y="738"/>
                    <a:pt x="11" y="910"/>
                    <a:pt x="11" y="1101"/>
                  </a:cubicBezTo>
                  <a:lnTo>
                    <a:pt x="1" y="1101"/>
                  </a:lnTo>
                  <a:lnTo>
                    <a:pt x="1" y="1771"/>
                  </a:lnTo>
                  <a:lnTo>
                    <a:pt x="700" y="1771"/>
                  </a:lnTo>
                  <a:cubicBezTo>
                    <a:pt x="834" y="1771"/>
                    <a:pt x="939" y="1666"/>
                    <a:pt x="939" y="1532"/>
                  </a:cubicBezTo>
                  <a:lnTo>
                    <a:pt x="939" y="403"/>
                  </a:lnTo>
                  <a:cubicBezTo>
                    <a:pt x="939" y="259"/>
                    <a:pt x="891" y="125"/>
                    <a:pt x="814"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0" name="Google Shape;14988;p102">
              <a:extLst>
                <a:ext uri="{FF2B5EF4-FFF2-40B4-BE49-F238E27FC236}">
                  <a16:creationId xmlns:a16="http://schemas.microsoft.com/office/drawing/2014/main" id="{5A7038B7-0B2B-702E-1C25-8033C4D87413}"/>
                </a:ext>
              </a:extLst>
            </p:cNvPr>
            <p:cNvSpPr/>
            <p:nvPr/>
          </p:nvSpPr>
          <p:spPr>
            <a:xfrm>
              <a:off x="3362584" y="2262681"/>
              <a:ext cx="12342" cy="12342"/>
            </a:xfrm>
            <a:custGeom>
              <a:avLst/>
              <a:gdLst/>
              <a:ahLst/>
              <a:cxnLst/>
              <a:rect l="l" t="t" r="r" b="b"/>
              <a:pathLst>
                <a:path w="470" h="470" extrusionOk="0">
                  <a:moveTo>
                    <a:pt x="0" y="1"/>
                  </a:moveTo>
                  <a:lnTo>
                    <a:pt x="0" y="374"/>
                  </a:lnTo>
                  <a:cubicBezTo>
                    <a:pt x="0" y="431"/>
                    <a:pt x="39" y="470"/>
                    <a:pt x="96" y="470"/>
                  </a:cubicBezTo>
                  <a:lnTo>
                    <a:pt x="374" y="470"/>
                  </a:lnTo>
                  <a:cubicBezTo>
                    <a:pt x="422" y="470"/>
                    <a:pt x="469" y="431"/>
                    <a:pt x="469" y="374"/>
                  </a:cubicBezTo>
                  <a:lnTo>
                    <a:pt x="469" y="1"/>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1" name="Google Shape;14989;p102">
              <a:extLst>
                <a:ext uri="{FF2B5EF4-FFF2-40B4-BE49-F238E27FC236}">
                  <a16:creationId xmlns:a16="http://schemas.microsoft.com/office/drawing/2014/main" id="{DA677F7B-9CE0-2942-9405-A3E6DC1B9756}"/>
                </a:ext>
              </a:extLst>
            </p:cNvPr>
            <p:cNvSpPr/>
            <p:nvPr/>
          </p:nvSpPr>
          <p:spPr>
            <a:xfrm>
              <a:off x="3343493" y="2245481"/>
              <a:ext cx="25393" cy="25971"/>
            </a:xfrm>
            <a:custGeom>
              <a:avLst/>
              <a:gdLst/>
              <a:ahLst/>
              <a:cxnLst/>
              <a:rect l="l" t="t" r="r" b="b"/>
              <a:pathLst>
                <a:path w="967" h="989" extrusionOk="0">
                  <a:moveTo>
                    <a:pt x="221" y="0"/>
                  </a:moveTo>
                  <a:cubicBezTo>
                    <a:pt x="190" y="0"/>
                    <a:pt x="160" y="15"/>
                    <a:pt x="144" y="43"/>
                  </a:cubicBezTo>
                  <a:lnTo>
                    <a:pt x="0" y="263"/>
                  </a:lnTo>
                  <a:lnTo>
                    <a:pt x="354" y="914"/>
                  </a:lnTo>
                  <a:cubicBezTo>
                    <a:pt x="378" y="963"/>
                    <a:pt x="430" y="988"/>
                    <a:pt x="481" y="988"/>
                  </a:cubicBezTo>
                  <a:cubicBezTo>
                    <a:pt x="510" y="988"/>
                    <a:pt x="540" y="980"/>
                    <a:pt x="565" y="962"/>
                  </a:cubicBezTo>
                  <a:lnTo>
                    <a:pt x="967" y="656"/>
                  </a:lnTo>
                  <a:lnTo>
                    <a:pt x="287" y="24"/>
                  </a:lnTo>
                  <a:cubicBezTo>
                    <a:pt x="267" y="8"/>
                    <a:pt x="244" y="0"/>
                    <a:pt x="221"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2" name="Google Shape;14990;p102">
              <a:extLst>
                <a:ext uri="{FF2B5EF4-FFF2-40B4-BE49-F238E27FC236}">
                  <a16:creationId xmlns:a16="http://schemas.microsoft.com/office/drawing/2014/main" id="{26E665DA-2B89-A28D-B6F3-B2911F3DBFA7}"/>
                </a:ext>
              </a:extLst>
            </p:cNvPr>
            <p:cNvSpPr/>
            <p:nvPr/>
          </p:nvSpPr>
          <p:spPr>
            <a:xfrm>
              <a:off x="3368860" y="2245559"/>
              <a:ext cx="25420" cy="26076"/>
            </a:xfrm>
            <a:custGeom>
              <a:avLst/>
              <a:gdLst/>
              <a:ahLst/>
              <a:cxnLst/>
              <a:rect l="l" t="t" r="r" b="b"/>
              <a:pathLst>
                <a:path w="968" h="993" extrusionOk="0">
                  <a:moveTo>
                    <a:pt x="748" y="0"/>
                  </a:moveTo>
                  <a:cubicBezTo>
                    <a:pt x="725" y="0"/>
                    <a:pt x="701" y="10"/>
                    <a:pt x="680" y="31"/>
                  </a:cubicBezTo>
                  <a:lnTo>
                    <a:pt x="1" y="653"/>
                  </a:lnTo>
                  <a:lnTo>
                    <a:pt x="393" y="959"/>
                  </a:lnTo>
                  <a:cubicBezTo>
                    <a:pt x="419" y="982"/>
                    <a:pt x="452" y="992"/>
                    <a:pt x="484" y="992"/>
                  </a:cubicBezTo>
                  <a:cubicBezTo>
                    <a:pt x="534" y="992"/>
                    <a:pt x="584" y="967"/>
                    <a:pt x="613" y="921"/>
                  </a:cubicBezTo>
                  <a:lnTo>
                    <a:pt x="967" y="260"/>
                  </a:lnTo>
                  <a:lnTo>
                    <a:pt x="824" y="50"/>
                  </a:lnTo>
                  <a:cubicBezTo>
                    <a:pt x="807" y="17"/>
                    <a:pt x="779" y="0"/>
                    <a:pt x="748" y="0"/>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3" name="Google Shape;14991;p102">
              <a:extLst>
                <a:ext uri="{FF2B5EF4-FFF2-40B4-BE49-F238E27FC236}">
                  <a16:creationId xmlns:a16="http://schemas.microsoft.com/office/drawing/2014/main" id="{97B217A0-6991-4F92-B5C5-F8E8E1E4B599}"/>
                </a:ext>
              </a:extLst>
            </p:cNvPr>
            <p:cNvSpPr/>
            <p:nvPr/>
          </p:nvSpPr>
          <p:spPr>
            <a:xfrm>
              <a:off x="3163297" y="1993516"/>
              <a:ext cx="174419" cy="150233"/>
            </a:xfrm>
            <a:custGeom>
              <a:avLst/>
              <a:gdLst/>
              <a:ahLst/>
              <a:cxnLst/>
              <a:rect l="l" t="t" r="r" b="b"/>
              <a:pathLst>
                <a:path w="6642" h="5721" extrusionOk="0">
                  <a:moveTo>
                    <a:pt x="584" y="1"/>
                  </a:moveTo>
                  <a:cubicBezTo>
                    <a:pt x="259" y="1"/>
                    <a:pt x="0" y="259"/>
                    <a:pt x="0" y="585"/>
                  </a:cubicBezTo>
                  <a:lnTo>
                    <a:pt x="0" y="3714"/>
                  </a:lnTo>
                  <a:cubicBezTo>
                    <a:pt x="0" y="4040"/>
                    <a:pt x="259" y="4298"/>
                    <a:pt x="584" y="4298"/>
                  </a:cubicBezTo>
                  <a:lnTo>
                    <a:pt x="2737" y="4298"/>
                  </a:lnTo>
                  <a:lnTo>
                    <a:pt x="2412" y="5600"/>
                  </a:lnTo>
                  <a:cubicBezTo>
                    <a:pt x="2397" y="5666"/>
                    <a:pt x="2450" y="5721"/>
                    <a:pt x="2511" y="5721"/>
                  </a:cubicBezTo>
                  <a:cubicBezTo>
                    <a:pt x="2529" y="5721"/>
                    <a:pt x="2547" y="5716"/>
                    <a:pt x="2565" y="5705"/>
                  </a:cubicBezTo>
                  <a:lnTo>
                    <a:pt x="4489" y="4298"/>
                  </a:lnTo>
                  <a:lnTo>
                    <a:pt x="6049" y="4298"/>
                  </a:lnTo>
                  <a:cubicBezTo>
                    <a:pt x="6374" y="4288"/>
                    <a:pt x="6642" y="4030"/>
                    <a:pt x="6642" y="3705"/>
                  </a:cubicBezTo>
                  <a:lnTo>
                    <a:pt x="6642" y="585"/>
                  </a:lnTo>
                  <a:cubicBezTo>
                    <a:pt x="6642" y="259"/>
                    <a:pt x="6384" y="1"/>
                    <a:pt x="6058"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4" name="Google Shape;14992;p102">
              <a:extLst>
                <a:ext uri="{FF2B5EF4-FFF2-40B4-BE49-F238E27FC236}">
                  <a16:creationId xmlns:a16="http://schemas.microsoft.com/office/drawing/2014/main" id="{84DAD8D4-3248-5380-3EB2-124877CB827C}"/>
                </a:ext>
              </a:extLst>
            </p:cNvPr>
            <p:cNvSpPr/>
            <p:nvPr/>
          </p:nvSpPr>
          <p:spPr>
            <a:xfrm>
              <a:off x="3192446" y="2019172"/>
              <a:ext cx="28912" cy="10320"/>
            </a:xfrm>
            <a:custGeom>
              <a:avLst/>
              <a:gdLst/>
              <a:ahLst/>
              <a:cxnLst/>
              <a:rect l="l" t="t" r="r" b="b"/>
              <a:pathLst>
                <a:path w="1101" h="393" extrusionOk="0">
                  <a:moveTo>
                    <a:pt x="259" y="0"/>
                  </a:moveTo>
                  <a:cubicBezTo>
                    <a:pt x="0" y="0"/>
                    <a:pt x="0" y="393"/>
                    <a:pt x="259" y="393"/>
                  </a:cubicBezTo>
                  <a:lnTo>
                    <a:pt x="843" y="393"/>
                  </a:lnTo>
                  <a:cubicBezTo>
                    <a:pt x="1101" y="393"/>
                    <a:pt x="1101" y="0"/>
                    <a:pt x="84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5" name="Google Shape;14993;p102">
              <a:extLst>
                <a:ext uri="{FF2B5EF4-FFF2-40B4-BE49-F238E27FC236}">
                  <a16:creationId xmlns:a16="http://schemas.microsoft.com/office/drawing/2014/main" id="{DC84A0B2-73AA-07CD-DE50-1C91F1DF8C19}"/>
                </a:ext>
              </a:extLst>
            </p:cNvPr>
            <p:cNvSpPr/>
            <p:nvPr/>
          </p:nvSpPr>
          <p:spPr>
            <a:xfrm>
              <a:off x="3228133" y="2019172"/>
              <a:ext cx="80434" cy="10320"/>
            </a:xfrm>
            <a:custGeom>
              <a:avLst/>
              <a:gdLst/>
              <a:ahLst/>
              <a:cxnLst/>
              <a:rect l="l" t="t" r="r" b="b"/>
              <a:pathLst>
                <a:path w="3063" h="393" extrusionOk="0">
                  <a:moveTo>
                    <a:pt x="268" y="0"/>
                  </a:moveTo>
                  <a:cubicBezTo>
                    <a:pt x="0" y="0"/>
                    <a:pt x="0" y="393"/>
                    <a:pt x="268" y="393"/>
                  </a:cubicBezTo>
                  <a:lnTo>
                    <a:pt x="2804" y="393"/>
                  </a:lnTo>
                  <a:cubicBezTo>
                    <a:pt x="3063" y="393"/>
                    <a:pt x="3063" y="0"/>
                    <a:pt x="2804"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6" name="Google Shape;14994;p102">
              <a:extLst>
                <a:ext uri="{FF2B5EF4-FFF2-40B4-BE49-F238E27FC236}">
                  <a16:creationId xmlns:a16="http://schemas.microsoft.com/office/drawing/2014/main" id="{AB6F307E-6870-EA32-B777-66AF1900B2BB}"/>
                </a:ext>
              </a:extLst>
            </p:cNvPr>
            <p:cNvSpPr/>
            <p:nvPr/>
          </p:nvSpPr>
          <p:spPr>
            <a:xfrm>
              <a:off x="3192183" y="2044802"/>
              <a:ext cx="116384" cy="10320"/>
            </a:xfrm>
            <a:custGeom>
              <a:avLst/>
              <a:gdLst/>
              <a:ahLst/>
              <a:cxnLst/>
              <a:rect l="l" t="t" r="r" b="b"/>
              <a:pathLst>
                <a:path w="4432" h="393" extrusionOk="0">
                  <a:moveTo>
                    <a:pt x="269" y="0"/>
                  </a:moveTo>
                  <a:cubicBezTo>
                    <a:pt x="1" y="0"/>
                    <a:pt x="1" y="393"/>
                    <a:pt x="269" y="393"/>
                  </a:cubicBezTo>
                  <a:lnTo>
                    <a:pt x="4173" y="393"/>
                  </a:lnTo>
                  <a:cubicBezTo>
                    <a:pt x="4432" y="393"/>
                    <a:pt x="4432" y="0"/>
                    <a:pt x="4173"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7" name="Google Shape;14995;p102">
              <a:extLst>
                <a:ext uri="{FF2B5EF4-FFF2-40B4-BE49-F238E27FC236}">
                  <a16:creationId xmlns:a16="http://schemas.microsoft.com/office/drawing/2014/main" id="{15E3D080-C5CA-F3E5-9B0B-0302D7FF4980}"/>
                </a:ext>
              </a:extLst>
            </p:cNvPr>
            <p:cNvSpPr/>
            <p:nvPr/>
          </p:nvSpPr>
          <p:spPr>
            <a:xfrm>
              <a:off x="3192183" y="2070431"/>
              <a:ext cx="80461" cy="10320"/>
            </a:xfrm>
            <a:custGeom>
              <a:avLst/>
              <a:gdLst/>
              <a:ahLst/>
              <a:cxnLst/>
              <a:rect l="l" t="t" r="r" b="b"/>
              <a:pathLst>
                <a:path w="3064" h="393" extrusionOk="0">
                  <a:moveTo>
                    <a:pt x="269" y="0"/>
                  </a:moveTo>
                  <a:cubicBezTo>
                    <a:pt x="1" y="0"/>
                    <a:pt x="1" y="393"/>
                    <a:pt x="269" y="393"/>
                  </a:cubicBezTo>
                  <a:lnTo>
                    <a:pt x="2805" y="393"/>
                  </a:lnTo>
                  <a:cubicBezTo>
                    <a:pt x="3063" y="393"/>
                    <a:pt x="3063" y="0"/>
                    <a:pt x="2805"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78" name="Google Shape;14996;p102">
              <a:extLst>
                <a:ext uri="{FF2B5EF4-FFF2-40B4-BE49-F238E27FC236}">
                  <a16:creationId xmlns:a16="http://schemas.microsoft.com/office/drawing/2014/main" id="{A5F2245C-3EF9-67E9-F4AD-4637B4A14BF2}"/>
                </a:ext>
              </a:extLst>
            </p:cNvPr>
            <p:cNvSpPr/>
            <p:nvPr/>
          </p:nvSpPr>
          <p:spPr>
            <a:xfrm>
              <a:off x="3279655" y="2070431"/>
              <a:ext cx="28912" cy="10320"/>
            </a:xfrm>
            <a:custGeom>
              <a:avLst/>
              <a:gdLst/>
              <a:ahLst/>
              <a:cxnLst/>
              <a:rect l="l" t="t" r="r" b="b"/>
              <a:pathLst>
                <a:path w="1101" h="393" extrusionOk="0">
                  <a:moveTo>
                    <a:pt x="259" y="0"/>
                  </a:moveTo>
                  <a:cubicBezTo>
                    <a:pt x="0" y="0"/>
                    <a:pt x="0" y="393"/>
                    <a:pt x="259" y="393"/>
                  </a:cubicBezTo>
                  <a:lnTo>
                    <a:pt x="842" y="393"/>
                  </a:lnTo>
                  <a:cubicBezTo>
                    <a:pt x="1101" y="393"/>
                    <a:pt x="1101" y="0"/>
                    <a:pt x="842" y="0"/>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grpSp>
        <p:nvGrpSpPr>
          <p:cNvPr id="479" name="Google Shape;15574;p102">
            <a:extLst>
              <a:ext uri="{FF2B5EF4-FFF2-40B4-BE49-F238E27FC236}">
                <a16:creationId xmlns:a16="http://schemas.microsoft.com/office/drawing/2014/main" id="{F1CC8A1A-7B37-CD0A-CDA5-B60ADFFCCD1B}"/>
              </a:ext>
            </a:extLst>
          </p:cNvPr>
          <p:cNvGrpSpPr/>
          <p:nvPr/>
        </p:nvGrpSpPr>
        <p:grpSpPr>
          <a:xfrm>
            <a:off x="1161309" y="4930344"/>
            <a:ext cx="660042" cy="639272"/>
            <a:chOff x="2650597" y="3381777"/>
            <a:chExt cx="341511" cy="324994"/>
          </a:xfrm>
        </p:grpSpPr>
        <p:sp>
          <p:nvSpPr>
            <p:cNvPr id="480" name="Google Shape;15575;p102">
              <a:extLst>
                <a:ext uri="{FF2B5EF4-FFF2-40B4-BE49-F238E27FC236}">
                  <a16:creationId xmlns:a16="http://schemas.microsoft.com/office/drawing/2014/main" id="{76C263C6-124D-E465-2664-1109C4C185B2}"/>
                </a:ext>
              </a:extLst>
            </p:cNvPr>
            <p:cNvSpPr/>
            <p:nvPr/>
          </p:nvSpPr>
          <p:spPr>
            <a:xfrm>
              <a:off x="2672970" y="3644928"/>
              <a:ext cx="51811" cy="56800"/>
            </a:xfrm>
            <a:custGeom>
              <a:avLst/>
              <a:gdLst/>
              <a:ahLst/>
              <a:cxnLst/>
              <a:rect l="l" t="t" r="r" b="b"/>
              <a:pathLst>
                <a:path w="1973" h="2163" extrusionOk="0">
                  <a:moveTo>
                    <a:pt x="1" y="0"/>
                  </a:moveTo>
                  <a:lnTo>
                    <a:pt x="1" y="2163"/>
                  </a:lnTo>
                  <a:lnTo>
                    <a:pt x="1972" y="2163"/>
                  </a:lnTo>
                  <a:lnTo>
                    <a:pt x="1972" y="0"/>
                  </a:lnTo>
                  <a:close/>
                </a:path>
              </a:pathLst>
            </a:custGeom>
            <a:solidFill>
              <a:srgbClr val="95ABB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1" name="Google Shape;15576;p102">
              <a:extLst>
                <a:ext uri="{FF2B5EF4-FFF2-40B4-BE49-F238E27FC236}">
                  <a16:creationId xmlns:a16="http://schemas.microsoft.com/office/drawing/2014/main" id="{3E1E8B2F-91EF-716D-80A6-D7CF42C5405D}"/>
                </a:ext>
              </a:extLst>
            </p:cNvPr>
            <p:cNvSpPr/>
            <p:nvPr/>
          </p:nvSpPr>
          <p:spPr>
            <a:xfrm>
              <a:off x="2672970" y="3644928"/>
              <a:ext cx="51811" cy="15336"/>
            </a:xfrm>
            <a:custGeom>
              <a:avLst/>
              <a:gdLst/>
              <a:ahLst/>
              <a:cxnLst/>
              <a:rect l="l" t="t" r="r" b="b"/>
              <a:pathLst>
                <a:path w="1973" h="584" extrusionOk="0">
                  <a:moveTo>
                    <a:pt x="1" y="0"/>
                  </a:moveTo>
                  <a:lnTo>
                    <a:pt x="1" y="584"/>
                  </a:lnTo>
                  <a:lnTo>
                    <a:pt x="1972" y="584"/>
                  </a:lnTo>
                  <a:lnTo>
                    <a:pt x="1972" y="0"/>
                  </a:lnTo>
                  <a:close/>
                </a:path>
              </a:pathLst>
            </a:custGeom>
            <a:solidFill>
              <a:srgbClr val="869FB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2" name="Google Shape;15577;p102">
              <a:extLst>
                <a:ext uri="{FF2B5EF4-FFF2-40B4-BE49-F238E27FC236}">
                  <a16:creationId xmlns:a16="http://schemas.microsoft.com/office/drawing/2014/main" id="{BDA4872B-47EC-98FE-492D-ECC8866576BB}"/>
                </a:ext>
              </a:extLst>
            </p:cNvPr>
            <p:cNvSpPr/>
            <p:nvPr/>
          </p:nvSpPr>
          <p:spPr>
            <a:xfrm>
              <a:off x="2667955" y="3629330"/>
              <a:ext cx="56564" cy="20640"/>
            </a:xfrm>
            <a:custGeom>
              <a:avLst/>
              <a:gdLst/>
              <a:ahLst/>
              <a:cxnLst/>
              <a:rect l="l" t="t" r="r" b="b"/>
              <a:pathLst>
                <a:path w="2154" h="786" extrusionOk="0">
                  <a:moveTo>
                    <a:pt x="393" y="1"/>
                  </a:moveTo>
                  <a:cubicBezTo>
                    <a:pt x="172" y="1"/>
                    <a:pt x="0" y="173"/>
                    <a:pt x="0" y="393"/>
                  </a:cubicBezTo>
                  <a:cubicBezTo>
                    <a:pt x="0" y="613"/>
                    <a:pt x="172" y="786"/>
                    <a:pt x="393" y="786"/>
                  </a:cubicBezTo>
                  <a:lnTo>
                    <a:pt x="2153" y="786"/>
                  </a:lnTo>
                  <a:lnTo>
                    <a:pt x="2153" y="1"/>
                  </a:lnTo>
                  <a:close/>
                </a:path>
              </a:pathLst>
            </a:custGeom>
            <a:solidFill>
              <a:srgbClr val="F5F7F9"/>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3" name="Google Shape;15578;p102">
              <a:extLst>
                <a:ext uri="{FF2B5EF4-FFF2-40B4-BE49-F238E27FC236}">
                  <a16:creationId xmlns:a16="http://schemas.microsoft.com/office/drawing/2014/main" id="{FFB2E36F-43D8-7197-6A76-EA35E23997F9}"/>
                </a:ext>
              </a:extLst>
            </p:cNvPr>
            <p:cNvSpPr/>
            <p:nvPr/>
          </p:nvSpPr>
          <p:spPr>
            <a:xfrm>
              <a:off x="2672970" y="3639650"/>
              <a:ext cx="51548" cy="10320"/>
            </a:xfrm>
            <a:custGeom>
              <a:avLst/>
              <a:gdLst/>
              <a:ahLst/>
              <a:cxnLst/>
              <a:rect l="l" t="t" r="r" b="b"/>
              <a:pathLst>
                <a:path w="1963" h="393" extrusionOk="0">
                  <a:moveTo>
                    <a:pt x="202" y="0"/>
                  </a:moveTo>
                  <a:cubicBezTo>
                    <a:pt x="87" y="0"/>
                    <a:pt x="1" y="86"/>
                    <a:pt x="1" y="201"/>
                  </a:cubicBezTo>
                  <a:cubicBezTo>
                    <a:pt x="1" y="306"/>
                    <a:pt x="87" y="393"/>
                    <a:pt x="202" y="393"/>
                  </a:cubicBezTo>
                  <a:lnTo>
                    <a:pt x="1962" y="393"/>
                  </a:lnTo>
                  <a:lnTo>
                    <a:pt x="1962" y="0"/>
                  </a:ln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4" name="Google Shape;15579;p102">
              <a:extLst>
                <a:ext uri="{FF2B5EF4-FFF2-40B4-BE49-F238E27FC236}">
                  <a16:creationId xmlns:a16="http://schemas.microsoft.com/office/drawing/2014/main" id="{E92A57C6-1F60-4AA6-9B02-4086E722C205}"/>
                </a:ext>
              </a:extLst>
            </p:cNvPr>
            <p:cNvSpPr/>
            <p:nvPr/>
          </p:nvSpPr>
          <p:spPr>
            <a:xfrm>
              <a:off x="2719477" y="3469249"/>
              <a:ext cx="41228" cy="232243"/>
            </a:xfrm>
            <a:custGeom>
              <a:avLst/>
              <a:gdLst/>
              <a:ahLst/>
              <a:cxnLst/>
              <a:rect l="l" t="t" r="r" b="b"/>
              <a:pathLst>
                <a:path w="1570" h="8844" extrusionOk="0">
                  <a:moveTo>
                    <a:pt x="392" y="1"/>
                  </a:moveTo>
                  <a:cubicBezTo>
                    <a:pt x="287" y="1"/>
                    <a:pt x="191" y="87"/>
                    <a:pt x="191" y="201"/>
                  </a:cubicBezTo>
                  <a:lnTo>
                    <a:pt x="0" y="8843"/>
                  </a:lnTo>
                  <a:lnTo>
                    <a:pt x="1570" y="8843"/>
                  </a:lnTo>
                  <a:lnTo>
                    <a:pt x="1378" y="201"/>
                  </a:lnTo>
                  <a:cubicBezTo>
                    <a:pt x="1378" y="87"/>
                    <a:pt x="1292" y="1"/>
                    <a:pt x="1187" y="1"/>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5" name="Google Shape;15580;p102">
              <a:extLst>
                <a:ext uri="{FF2B5EF4-FFF2-40B4-BE49-F238E27FC236}">
                  <a16:creationId xmlns:a16="http://schemas.microsoft.com/office/drawing/2014/main" id="{4AD897AA-3FFE-C194-27DB-88B6119E976D}"/>
                </a:ext>
              </a:extLst>
            </p:cNvPr>
            <p:cNvSpPr/>
            <p:nvPr/>
          </p:nvSpPr>
          <p:spPr>
            <a:xfrm>
              <a:off x="2781293" y="3526286"/>
              <a:ext cx="31197" cy="82456"/>
            </a:xfrm>
            <a:custGeom>
              <a:avLst/>
              <a:gdLst/>
              <a:ahLst/>
              <a:cxnLst/>
              <a:rect l="l" t="t" r="r" b="b"/>
              <a:pathLst>
                <a:path w="1188" h="3140" extrusionOk="0">
                  <a:moveTo>
                    <a:pt x="367" y="0"/>
                  </a:moveTo>
                  <a:cubicBezTo>
                    <a:pt x="269" y="0"/>
                    <a:pt x="192" y="83"/>
                    <a:pt x="192" y="183"/>
                  </a:cubicBezTo>
                  <a:lnTo>
                    <a:pt x="0" y="3140"/>
                  </a:lnTo>
                  <a:lnTo>
                    <a:pt x="1187" y="3140"/>
                  </a:lnTo>
                  <a:lnTo>
                    <a:pt x="996" y="183"/>
                  </a:lnTo>
                  <a:cubicBezTo>
                    <a:pt x="996" y="78"/>
                    <a:pt x="910" y="1"/>
                    <a:pt x="804" y="1"/>
                  </a:cubicBezTo>
                  <a:lnTo>
                    <a:pt x="383" y="1"/>
                  </a:lnTo>
                  <a:cubicBezTo>
                    <a:pt x="378" y="0"/>
                    <a:pt x="372" y="0"/>
                    <a:pt x="367" y="0"/>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6" name="Google Shape;15581;p102">
              <a:extLst>
                <a:ext uri="{FF2B5EF4-FFF2-40B4-BE49-F238E27FC236}">
                  <a16:creationId xmlns:a16="http://schemas.microsoft.com/office/drawing/2014/main" id="{B2A39601-2C9A-B33E-9113-12C52661B981}"/>
                </a:ext>
              </a:extLst>
            </p:cNvPr>
            <p:cNvSpPr/>
            <p:nvPr/>
          </p:nvSpPr>
          <p:spPr>
            <a:xfrm>
              <a:off x="2724230" y="3469249"/>
              <a:ext cx="31696" cy="15598"/>
            </a:xfrm>
            <a:custGeom>
              <a:avLst/>
              <a:gdLst/>
              <a:ahLst/>
              <a:cxnLst/>
              <a:rect l="l" t="t" r="r" b="b"/>
              <a:pathLst>
                <a:path w="1207" h="594" extrusionOk="0">
                  <a:moveTo>
                    <a:pt x="211" y="1"/>
                  </a:moveTo>
                  <a:cubicBezTo>
                    <a:pt x="97" y="1"/>
                    <a:pt x="10" y="87"/>
                    <a:pt x="10" y="201"/>
                  </a:cubicBezTo>
                  <a:lnTo>
                    <a:pt x="1" y="594"/>
                  </a:lnTo>
                  <a:lnTo>
                    <a:pt x="1207" y="594"/>
                  </a:lnTo>
                  <a:lnTo>
                    <a:pt x="1197" y="201"/>
                  </a:lnTo>
                  <a:cubicBezTo>
                    <a:pt x="1197" y="87"/>
                    <a:pt x="1111" y="1"/>
                    <a:pt x="1006" y="1"/>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7" name="Google Shape;15582;p102">
              <a:extLst>
                <a:ext uri="{FF2B5EF4-FFF2-40B4-BE49-F238E27FC236}">
                  <a16:creationId xmlns:a16="http://schemas.microsoft.com/office/drawing/2014/main" id="{D2328976-C937-94AF-ACBA-99D4D6DC97CD}"/>
                </a:ext>
              </a:extLst>
            </p:cNvPr>
            <p:cNvSpPr/>
            <p:nvPr/>
          </p:nvSpPr>
          <p:spPr>
            <a:xfrm>
              <a:off x="2785573" y="3526286"/>
              <a:ext cx="22636" cy="15362"/>
            </a:xfrm>
            <a:custGeom>
              <a:avLst/>
              <a:gdLst/>
              <a:ahLst/>
              <a:cxnLst/>
              <a:rect l="l" t="t" r="r" b="b"/>
              <a:pathLst>
                <a:path w="862" h="585" extrusionOk="0">
                  <a:moveTo>
                    <a:pt x="204" y="0"/>
                  </a:moveTo>
                  <a:cubicBezTo>
                    <a:pt x="106" y="0"/>
                    <a:pt x="29" y="83"/>
                    <a:pt x="29" y="183"/>
                  </a:cubicBezTo>
                  <a:lnTo>
                    <a:pt x="0" y="585"/>
                  </a:lnTo>
                  <a:lnTo>
                    <a:pt x="861" y="585"/>
                  </a:lnTo>
                  <a:lnTo>
                    <a:pt x="833" y="183"/>
                  </a:lnTo>
                  <a:cubicBezTo>
                    <a:pt x="833" y="83"/>
                    <a:pt x="755" y="0"/>
                    <a:pt x="657" y="0"/>
                  </a:cubicBezTo>
                  <a:cubicBezTo>
                    <a:pt x="652" y="0"/>
                    <a:pt x="647" y="0"/>
                    <a:pt x="641" y="1"/>
                  </a:cubicBezTo>
                  <a:lnTo>
                    <a:pt x="220" y="1"/>
                  </a:lnTo>
                  <a:cubicBezTo>
                    <a:pt x="215" y="0"/>
                    <a:pt x="209" y="0"/>
                    <a:pt x="204" y="0"/>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8" name="Google Shape;15583;p102">
              <a:extLst>
                <a:ext uri="{FF2B5EF4-FFF2-40B4-BE49-F238E27FC236}">
                  <a16:creationId xmlns:a16="http://schemas.microsoft.com/office/drawing/2014/main" id="{F2FDA8D2-1EC6-5B0A-8832-04C91D680E62}"/>
                </a:ext>
              </a:extLst>
            </p:cNvPr>
            <p:cNvSpPr/>
            <p:nvPr/>
          </p:nvSpPr>
          <p:spPr>
            <a:xfrm>
              <a:off x="2833051" y="3526286"/>
              <a:ext cx="30934" cy="82456"/>
            </a:xfrm>
            <a:custGeom>
              <a:avLst/>
              <a:gdLst/>
              <a:ahLst/>
              <a:cxnLst/>
              <a:rect l="l" t="t" r="r" b="b"/>
              <a:pathLst>
                <a:path w="1178" h="3140" extrusionOk="0">
                  <a:moveTo>
                    <a:pt x="368" y="0"/>
                  </a:moveTo>
                  <a:cubicBezTo>
                    <a:pt x="270" y="0"/>
                    <a:pt x="192" y="83"/>
                    <a:pt x="183" y="183"/>
                  </a:cubicBezTo>
                  <a:lnTo>
                    <a:pt x="1" y="3140"/>
                  </a:lnTo>
                  <a:lnTo>
                    <a:pt x="1178" y="3140"/>
                  </a:lnTo>
                  <a:lnTo>
                    <a:pt x="996" y="183"/>
                  </a:lnTo>
                  <a:cubicBezTo>
                    <a:pt x="987" y="83"/>
                    <a:pt x="909" y="0"/>
                    <a:pt x="811" y="0"/>
                  </a:cubicBezTo>
                  <a:cubicBezTo>
                    <a:pt x="806" y="0"/>
                    <a:pt x="801" y="0"/>
                    <a:pt x="795" y="1"/>
                  </a:cubicBezTo>
                  <a:lnTo>
                    <a:pt x="384" y="1"/>
                  </a:lnTo>
                  <a:cubicBezTo>
                    <a:pt x="378" y="0"/>
                    <a:pt x="373" y="0"/>
                    <a:pt x="368" y="0"/>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89" name="Google Shape;15584;p102">
              <a:extLst>
                <a:ext uri="{FF2B5EF4-FFF2-40B4-BE49-F238E27FC236}">
                  <a16:creationId xmlns:a16="http://schemas.microsoft.com/office/drawing/2014/main" id="{45E2EBA6-BD3B-8D0A-99B7-5C072B578A54}"/>
                </a:ext>
              </a:extLst>
            </p:cNvPr>
            <p:cNvSpPr/>
            <p:nvPr/>
          </p:nvSpPr>
          <p:spPr>
            <a:xfrm>
              <a:off x="2837069" y="3526286"/>
              <a:ext cx="22662" cy="15362"/>
            </a:xfrm>
            <a:custGeom>
              <a:avLst/>
              <a:gdLst/>
              <a:ahLst/>
              <a:cxnLst/>
              <a:rect l="l" t="t" r="r" b="b"/>
              <a:pathLst>
                <a:path w="863" h="585" extrusionOk="0">
                  <a:moveTo>
                    <a:pt x="215" y="0"/>
                  </a:moveTo>
                  <a:cubicBezTo>
                    <a:pt x="117" y="0"/>
                    <a:pt x="39" y="83"/>
                    <a:pt x="30" y="183"/>
                  </a:cubicBezTo>
                  <a:lnTo>
                    <a:pt x="1" y="585"/>
                  </a:lnTo>
                  <a:lnTo>
                    <a:pt x="862" y="585"/>
                  </a:lnTo>
                  <a:lnTo>
                    <a:pt x="843" y="183"/>
                  </a:lnTo>
                  <a:cubicBezTo>
                    <a:pt x="834" y="83"/>
                    <a:pt x="756" y="0"/>
                    <a:pt x="658" y="0"/>
                  </a:cubicBezTo>
                  <a:cubicBezTo>
                    <a:pt x="653" y="0"/>
                    <a:pt x="648" y="0"/>
                    <a:pt x="642" y="1"/>
                  </a:cubicBezTo>
                  <a:lnTo>
                    <a:pt x="231" y="1"/>
                  </a:lnTo>
                  <a:cubicBezTo>
                    <a:pt x="225" y="0"/>
                    <a:pt x="220" y="0"/>
                    <a:pt x="215" y="0"/>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0" name="Google Shape;15585;p102">
              <a:extLst>
                <a:ext uri="{FF2B5EF4-FFF2-40B4-BE49-F238E27FC236}">
                  <a16:creationId xmlns:a16="http://schemas.microsoft.com/office/drawing/2014/main" id="{F22DEAEF-5527-EDE2-C54B-03DFA0355297}"/>
                </a:ext>
              </a:extLst>
            </p:cNvPr>
            <p:cNvSpPr/>
            <p:nvPr/>
          </p:nvSpPr>
          <p:spPr>
            <a:xfrm>
              <a:off x="2884836" y="3526286"/>
              <a:ext cx="30934" cy="82456"/>
            </a:xfrm>
            <a:custGeom>
              <a:avLst/>
              <a:gdLst/>
              <a:ahLst/>
              <a:cxnLst/>
              <a:rect l="l" t="t" r="r" b="b"/>
              <a:pathLst>
                <a:path w="1178" h="3140" extrusionOk="0">
                  <a:moveTo>
                    <a:pt x="367" y="0"/>
                  </a:moveTo>
                  <a:cubicBezTo>
                    <a:pt x="269" y="0"/>
                    <a:pt x="191" y="83"/>
                    <a:pt x="182" y="183"/>
                  </a:cubicBezTo>
                  <a:lnTo>
                    <a:pt x="0" y="3140"/>
                  </a:lnTo>
                  <a:lnTo>
                    <a:pt x="1177" y="3140"/>
                  </a:lnTo>
                  <a:lnTo>
                    <a:pt x="996" y="183"/>
                  </a:lnTo>
                  <a:cubicBezTo>
                    <a:pt x="987" y="83"/>
                    <a:pt x="908" y="0"/>
                    <a:pt x="811" y="0"/>
                  </a:cubicBezTo>
                  <a:cubicBezTo>
                    <a:pt x="805" y="0"/>
                    <a:pt x="800" y="0"/>
                    <a:pt x="795" y="1"/>
                  </a:cubicBezTo>
                  <a:lnTo>
                    <a:pt x="383" y="1"/>
                  </a:lnTo>
                  <a:cubicBezTo>
                    <a:pt x="378" y="0"/>
                    <a:pt x="372" y="0"/>
                    <a:pt x="367" y="0"/>
                  </a:cubicBez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1" name="Google Shape;15586;p102">
              <a:extLst>
                <a:ext uri="{FF2B5EF4-FFF2-40B4-BE49-F238E27FC236}">
                  <a16:creationId xmlns:a16="http://schemas.microsoft.com/office/drawing/2014/main" id="{58EEE1A6-5C36-67A5-9130-ADC28875F118}"/>
                </a:ext>
              </a:extLst>
            </p:cNvPr>
            <p:cNvSpPr/>
            <p:nvPr/>
          </p:nvSpPr>
          <p:spPr>
            <a:xfrm>
              <a:off x="2888854" y="3526286"/>
              <a:ext cx="22636" cy="15362"/>
            </a:xfrm>
            <a:custGeom>
              <a:avLst/>
              <a:gdLst/>
              <a:ahLst/>
              <a:cxnLst/>
              <a:rect l="l" t="t" r="r" b="b"/>
              <a:pathLst>
                <a:path w="862" h="585" extrusionOk="0">
                  <a:moveTo>
                    <a:pt x="214" y="0"/>
                  </a:moveTo>
                  <a:cubicBezTo>
                    <a:pt x="116" y="0"/>
                    <a:pt x="38" y="83"/>
                    <a:pt x="29" y="183"/>
                  </a:cubicBezTo>
                  <a:lnTo>
                    <a:pt x="0" y="585"/>
                  </a:lnTo>
                  <a:lnTo>
                    <a:pt x="862" y="585"/>
                  </a:lnTo>
                  <a:lnTo>
                    <a:pt x="843" y="183"/>
                  </a:lnTo>
                  <a:cubicBezTo>
                    <a:pt x="834" y="83"/>
                    <a:pt x="755" y="0"/>
                    <a:pt x="658" y="0"/>
                  </a:cubicBezTo>
                  <a:cubicBezTo>
                    <a:pt x="652" y="0"/>
                    <a:pt x="647" y="0"/>
                    <a:pt x="642" y="1"/>
                  </a:cubicBezTo>
                  <a:lnTo>
                    <a:pt x="230" y="1"/>
                  </a:lnTo>
                  <a:cubicBezTo>
                    <a:pt x="225" y="0"/>
                    <a:pt x="219" y="0"/>
                    <a:pt x="214" y="0"/>
                  </a:cubicBez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2" name="Google Shape;15587;p102">
              <a:extLst>
                <a:ext uri="{FF2B5EF4-FFF2-40B4-BE49-F238E27FC236}">
                  <a16:creationId xmlns:a16="http://schemas.microsoft.com/office/drawing/2014/main" id="{7DCA4F01-4B21-FFB2-70BD-418B7480699A}"/>
                </a:ext>
              </a:extLst>
            </p:cNvPr>
            <p:cNvSpPr/>
            <p:nvPr/>
          </p:nvSpPr>
          <p:spPr>
            <a:xfrm>
              <a:off x="2740065" y="3624052"/>
              <a:ext cx="216908" cy="77441"/>
            </a:xfrm>
            <a:custGeom>
              <a:avLst/>
              <a:gdLst/>
              <a:ahLst/>
              <a:cxnLst/>
              <a:rect l="l" t="t" r="r" b="b"/>
              <a:pathLst>
                <a:path w="8260" h="2949" extrusionOk="0">
                  <a:moveTo>
                    <a:pt x="1" y="1"/>
                  </a:moveTo>
                  <a:lnTo>
                    <a:pt x="1" y="2948"/>
                  </a:lnTo>
                  <a:lnTo>
                    <a:pt x="8260" y="2948"/>
                  </a:lnTo>
                  <a:lnTo>
                    <a:pt x="8260" y="1"/>
                  </a:lnTo>
                  <a:close/>
                </a:path>
              </a:pathLst>
            </a:custGeom>
            <a:solidFill>
              <a:srgbClr val="ADBECB"/>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3" name="Google Shape;15588;p102">
              <a:extLst>
                <a:ext uri="{FF2B5EF4-FFF2-40B4-BE49-F238E27FC236}">
                  <a16:creationId xmlns:a16="http://schemas.microsoft.com/office/drawing/2014/main" id="{C4265170-7608-06CD-C74F-6F3307C52E77}"/>
                </a:ext>
              </a:extLst>
            </p:cNvPr>
            <p:cNvSpPr/>
            <p:nvPr/>
          </p:nvSpPr>
          <p:spPr>
            <a:xfrm>
              <a:off x="2740065" y="3624052"/>
              <a:ext cx="216908" cy="15625"/>
            </a:xfrm>
            <a:custGeom>
              <a:avLst/>
              <a:gdLst/>
              <a:ahLst/>
              <a:cxnLst/>
              <a:rect l="l" t="t" r="r" b="b"/>
              <a:pathLst>
                <a:path w="8260" h="595" extrusionOk="0">
                  <a:moveTo>
                    <a:pt x="1" y="1"/>
                  </a:moveTo>
                  <a:lnTo>
                    <a:pt x="1" y="594"/>
                  </a:lnTo>
                  <a:lnTo>
                    <a:pt x="8260" y="594"/>
                  </a:lnTo>
                  <a:lnTo>
                    <a:pt x="8260" y="1"/>
                  </a:lnTo>
                  <a:close/>
                </a:path>
              </a:pathLst>
            </a:custGeom>
            <a:solidFill>
              <a:srgbClr val="9EB2C1"/>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4" name="Google Shape;15589;p102">
              <a:extLst>
                <a:ext uri="{FF2B5EF4-FFF2-40B4-BE49-F238E27FC236}">
                  <a16:creationId xmlns:a16="http://schemas.microsoft.com/office/drawing/2014/main" id="{091D02A4-635D-BBB3-EBD5-8E9DF11A2A8B}"/>
                </a:ext>
              </a:extLst>
            </p:cNvPr>
            <p:cNvSpPr/>
            <p:nvPr/>
          </p:nvSpPr>
          <p:spPr>
            <a:xfrm>
              <a:off x="2770973" y="3644850"/>
              <a:ext cx="10583" cy="20693"/>
            </a:xfrm>
            <a:custGeom>
              <a:avLst/>
              <a:gdLst/>
              <a:ahLst/>
              <a:cxnLst/>
              <a:rect l="l" t="t" r="r" b="b"/>
              <a:pathLst>
                <a:path w="403" h="788" extrusionOk="0">
                  <a:moveTo>
                    <a:pt x="197" y="1"/>
                  </a:moveTo>
                  <a:cubicBezTo>
                    <a:pt x="99" y="1"/>
                    <a:pt x="1" y="65"/>
                    <a:pt x="1" y="195"/>
                  </a:cubicBezTo>
                  <a:lnTo>
                    <a:pt x="1" y="587"/>
                  </a:lnTo>
                  <a:cubicBezTo>
                    <a:pt x="1" y="702"/>
                    <a:pt x="97" y="788"/>
                    <a:pt x="202" y="788"/>
                  </a:cubicBezTo>
                  <a:cubicBezTo>
                    <a:pt x="307" y="788"/>
                    <a:pt x="40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5" name="Google Shape;15590;p102">
              <a:extLst>
                <a:ext uri="{FF2B5EF4-FFF2-40B4-BE49-F238E27FC236}">
                  <a16:creationId xmlns:a16="http://schemas.microsoft.com/office/drawing/2014/main" id="{A9E07A63-51D1-4191-9FF1-7F12BCE61005}"/>
                </a:ext>
              </a:extLst>
            </p:cNvPr>
            <p:cNvSpPr/>
            <p:nvPr/>
          </p:nvSpPr>
          <p:spPr>
            <a:xfrm>
              <a:off x="2791849"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2" y="788"/>
                  </a:cubicBezTo>
                  <a:cubicBezTo>
                    <a:pt x="297" y="788"/>
                    <a:pt x="393" y="702"/>
                    <a:pt x="393" y="587"/>
                  </a:cubicBezTo>
                  <a:lnTo>
                    <a:pt x="393" y="195"/>
                  </a:lnTo>
                  <a:cubicBezTo>
                    <a:pt x="393" y="65"/>
                    <a:pt x="295" y="1"/>
                    <a:pt x="196"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6" name="Google Shape;15591;p102">
              <a:extLst>
                <a:ext uri="{FF2B5EF4-FFF2-40B4-BE49-F238E27FC236}">
                  <a16:creationId xmlns:a16="http://schemas.microsoft.com/office/drawing/2014/main" id="{1D76AA7C-389F-6FE4-573D-8E51D0186357}"/>
                </a:ext>
              </a:extLst>
            </p:cNvPr>
            <p:cNvSpPr/>
            <p:nvPr/>
          </p:nvSpPr>
          <p:spPr>
            <a:xfrm>
              <a:off x="281246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191" y="788"/>
                  </a:cubicBezTo>
                  <a:cubicBezTo>
                    <a:pt x="306" y="788"/>
                    <a:pt x="392" y="702"/>
                    <a:pt x="392" y="587"/>
                  </a:cubicBezTo>
                  <a:lnTo>
                    <a:pt x="392" y="195"/>
                  </a:lnTo>
                  <a:cubicBezTo>
                    <a:pt x="392" y="65"/>
                    <a:pt x="294" y="1"/>
                    <a:pt x="196"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7" name="Google Shape;15592;p102">
              <a:extLst>
                <a:ext uri="{FF2B5EF4-FFF2-40B4-BE49-F238E27FC236}">
                  <a16:creationId xmlns:a16="http://schemas.microsoft.com/office/drawing/2014/main" id="{3B21F050-EB56-F16D-11CD-FB7249B9D4D1}"/>
                </a:ext>
              </a:extLst>
            </p:cNvPr>
            <p:cNvSpPr/>
            <p:nvPr/>
          </p:nvSpPr>
          <p:spPr>
            <a:xfrm>
              <a:off x="2833051" y="3644850"/>
              <a:ext cx="10346" cy="20693"/>
            </a:xfrm>
            <a:custGeom>
              <a:avLst/>
              <a:gdLst/>
              <a:ahLst/>
              <a:cxnLst/>
              <a:rect l="l" t="t" r="r" b="b"/>
              <a:pathLst>
                <a:path w="394" h="788" extrusionOk="0">
                  <a:moveTo>
                    <a:pt x="197" y="1"/>
                  </a:moveTo>
                  <a:cubicBezTo>
                    <a:pt x="99" y="1"/>
                    <a:pt x="1" y="65"/>
                    <a:pt x="1" y="195"/>
                  </a:cubicBezTo>
                  <a:lnTo>
                    <a:pt x="1" y="587"/>
                  </a:lnTo>
                  <a:cubicBezTo>
                    <a:pt x="1" y="702"/>
                    <a:pt x="87" y="788"/>
                    <a:pt x="202" y="788"/>
                  </a:cubicBezTo>
                  <a:cubicBezTo>
                    <a:pt x="307" y="788"/>
                    <a:pt x="39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8" name="Google Shape;15593;p102">
              <a:extLst>
                <a:ext uri="{FF2B5EF4-FFF2-40B4-BE49-F238E27FC236}">
                  <a16:creationId xmlns:a16="http://schemas.microsoft.com/office/drawing/2014/main" id="{D0AC3576-F1F1-A339-466D-CF8224F31374}"/>
                </a:ext>
              </a:extLst>
            </p:cNvPr>
            <p:cNvSpPr/>
            <p:nvPr/>
          </p:nvSpPr>
          <p:spPr>
            <a:xfrm>
              <a:off x="2853665" y="3644850"/>
              <a:ext cx="10320" cy="20693"/>
            </a:xfrm>
            <a:custGeom>
              <a:avLst/>
              <a:gdLst/>
              <a:ahLst/>
              <a:cxnLst/>
              <a:rect l="l" t="t" r="r" b="b"/>
              <a:pathLst>
                <a:path w="393" h="788" extrusionOk="0">
                  <a:moveTo>
                    <a:pt x="197" y="1"/>
                  </a:moveTo>
                  <a:cubicBezTo>
                    <a:pt x="99" y="1"/>
                    <a:pt x="1" y="65"/>
                    <a:pt x="1" y="195"/>
                  </a:cubicBezTo>
                  <a:lnTo>
                    <a:pt x="1" y="587"/>
                  </a:lnTo>
                  <a:cubicBezTo>
                    <a:pt x="1" y="702"/>
                    <a:pt x="87" y="788"/>
                    <a:pt x="192" y="788"/>
                  </a:cubicBezTo>
                  <a:cubicBezTo>
                    <a:pt x="307" y="788"/>
                    <a:pt x="39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499" name="Google Shape;15594;p102">
              <a:extLst>
                <a:ext uri="{FF2B5EF4-FFF2-40B4-BE49-F238E27FC236}">
                  <a16:creationId xmlns:a16="http://schemas.microsoft.com/office/drawing/2014/main" id="{0B4B0F80-1F52-632A-5391-33EBB0CDCDDB}"/>
                </a:ext>
              </a:extLst>
            </p:cNvPr>
            <p:cNvSpPr/>
            <p:nvPr/>
          </p:nvSpPr>
          <p:spPr>
            <a:xfrm>
              <a:off x="2874279" y="3644850"/>
              <a:ext cx="10320" cy="20693"/>
            </a:xfrm>
            <a:custGeom>
              <a:avLst/>
              <a:gdLst/>
              <a:ahLst/>
              <a:cxnLst/>
              <a:rect l="l" t="t" r="r" b="b"/>
              <a:pathLst>
                <a:path w="393" h="788" extrusionOk="0">
                  <a:moveTo>
                    <a:pt x="197" y="1"/>
                  </a:moveTo>
                  <a:cubicBezTo>
                    <a:pt x="98" y="1"/>
                    <a:pt x="0" y="65"/>
                    <a:pt x="0" y="195"/>
                  </a:cubicBezTo>
                  <a:lnTo>
                    <a:pt x="0" y="587"/>
                  </a:lnTo>
                  <a:cubicBezTo>
                    <a:pt x="0" y="702"/>
                    <a:pt x="86" y="788"/>
                    <a:pt x="201" y="788"/>
                  </a:cubicBezTo>
                  <a:cubicBezTo>
                    <a:pt x="307" y="788"/>
                    <a:pt x="393" y="702"/>
                    <a:pt x="393" y="587"/>
                  </a:cubicBezTo>
                  <a:lnTo>
                    <a:pt x="393" y="195"/>
                  </a:lnTo>
                  <a:cubicBezTo>
                    <a:pt x="393" y="65"/>
                    <a:pt x="295" y="1"/>
                    <a:pt x="197"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0" name="Google Shape;15595;p102">
              <a:extLst>
                <a:ext uri="{FF2B5EF4-FFF2-40B4-BE49-F238E27FC236}">
                  <a16:creationId xmlns:a16="http://schemas.microsoft.com/office/drawing/2014/main" id="{623DDD53-D1EC-7EBD-7397-80ACDE663F7A}"/>
                </a:ext>
              </a:extLst>
            </p:cNvPr>
            <p:cNvSpPr/>
            <p:nvPr/>
          </p:nvSpPr>
          <p:spPr>
            <a:xfrm>
              <a:off x="2894893" y="3644850"/>
              <a:ext cx="10320" cy="20693"/>
            </a:xfrm>
            <a:custGeom>
              <a:avLst/>
              <a:gdLst/>
              <a:ahLst/>
              <a:cxnLst/>
              <a:rect l="l" t="t" r="r" b="b"/>
              <a:pathLst>
                <a:path w="393" h="788" extrusionOk="0">
                  <a:moveTo>
                    <a:pt x="196" y="1"/>
                  </a:moveTo>
                  <a:cubicBezTo>
                    <a:pt x="98" y="1"/>
                    <a:pt x="0" y="65"/>
                    <a:pt x="0" y="195"/>
                  </a:cubicBezTo>
                  <a:lnTo>
                    <a:pt x="0" y="587"/>
                  </a:lnTo>
                  <a:cubicBezTo>
                    <a:pt x="0" y="702"/>
                    <a:pt x="86" y="788"/>
                    <a:pt x="201" y="788"/>
                  </a:cubicBezTo>
                  <a:cubicBezTo>
                    <a:pt x="306" y="788"/>
                    <a:pt x="392" y="702"/>
                    <a:pt x="392" y="587"/>
                  </a:cubicBezTo>
                  <a:lnTo>
                    <a:pt x="392" y="195"/>
                  </a:lnTo>
                  <a:cubicBezTo>
                    <a:pt x="392" y="65"/>
                    <a:pt x="294" y="1"/>
                    <a:pt x="196"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1" name="Google Shape;15596;p102">
              <a:extLst>
                <a:ext uri="{FF2B5EF4-FFF2-40B4-BE49-F238E27FC236}">
                  <a16:creationId xmlns:a16="http://schemas.microsoft.com/office/drawing/2014/main" id="{18AE2D70-24FC-AB56-4286-8233E7B31B71}"/>
                </a:ext>
              </a:extLst>
            </p:cNvPr>
            <p:cNvSpPr/>
            <p:nvPr/>
          </p:nvSpPr>
          <p:spPr>
            <a:xfrm>
              <a:off x="2915481" y="3644850"/>
              <a:ext cx="10583" cy="20693"/>
            </a:xfrm>
            <a:custGeom>
              <a:avLst/>
              <a:gdLst/>
              <a:ahLst/>
              <a:cxnLst/>
              <a:rect l="l" t="t" r="r" b="b"/>
              <a:pathLst>
                <a:path w="403" h="788" extrusionOk="0">
                  <a:moveTo>
                    <a:pt x="202" y="1"/>
                  </a:moveTo>
                  <a:cubicBezTo>
                    <a:pt x="101" y="1"/>
                    <a:pt x="1" y="65"/>
                    <a:pt x="1" y="195"/>
                  </a:cubicBezTo>
                  <a:lnTo>
                    <a:pt x="1" y="587"/>
                  </a:lnTo>
                  <a:cubicBezTo>
                    <a:pt x="1" y="702"/>
                    <a:pt x="97" y="788"/>
                    <a:pt x="202" y="788"/>
                  </a:cubicBezTo>
                  <a:cubicBezTo>
                    <a:pt x="307" y="788"/>
                    <a:pt x="403" y="702"/>
                    <a:pt x="403" y="587"/>
                  </a:cubicBezTo>
                  <a:lnTo>
                    <a:pt x="403" y="195"/>
                  </a:lnTo>
                  <a:cubicBezTo>
                    <a:pt x="403" y="65"/>
                    <a:pt x="302" y="1"/>
                    <a:pt x="202" y="1"/>
                  </a:cubicBezTo>
                  <a:close/>
                </a:path>
              </a:pathLst>
            </a:custGeom>
            <a:solidFill>
              <a:srgbClr val="6C819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2" name="Google Shape;15597;p102">
              <a:extLst>
                <a:ext uri="{FF2B5EF4-FFF2-40B4-BE49-F238E27FC236}">
                  <a16:creationId xmlns:a16="http://schemas.microsoft.com/office/drawing/2014/main" id="{1BAE60C6-0A04-70B0-030E-85FBFEA3704C}"/>
                </a:ext>
              </a:extLst>
            </p:cNvPr>
            <p:cNvSpPr/>
            <p:nvPr/>
          </p:nvSpPr>
          <p:spPr>
            <a:xfrm>
              <a:off x="2650597" y="3696451"/>
              <a:ext cx="333791" cy="10320"/>
            </a:xfrm>
            <a:custGeom>
              <a:avLst/>
              <a:gdLst/>
              <a:ahLst/>
              <a:cxnLst/>
              <a:rect l="l" t="t" r="r" b="b"/>
              <a:pathLst>
                <a:path w="12711" h="393" extrusionOk="0">
                  <a:moveTo>
                    <a:pt x="269" y="0"/>
                  </a:moveTo>
                  <a:cubicBezTo>
                    <a:pt x="1" y="0"/>
                    <a:pt x="1" y="392"/>
                    <a:pt x="269" y="392"/>
                  </a:cubicBezTo>
                  <a:lnTo>
                    <a:pt x="12452" y="392"/>
                  </a:lnTo>
                  <a:cubicBezTo>
                    <a:pt x="12710" y="392"/>
                    <a:pt x="12710" y="0"/>
                    <a:pt x="12452" y="0"/>
                  </a:cubicBez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3" name="Google Shape;15598;p102">
              <a:extLst>
                <a:ext uri="{FF2B5EF4-FFF2-40B4-BE49-F238E27FC236}">
                  <a16:creationId xmlns:a16="http://schemas.microsoft.com/office/drawing/2014/main" id="{22E41C32-79EF-6B1D-8F9D-8FB4B6E613AD}"/>
                </a:ext>
              </a:extLst>
            </p:cNvPr>
            <p:cNvSpPr/>
            <p:nvPr/>
          </p:nvSpPr>
          <p:spPr>
            <a:xfrm>
              <a:off x="2735049" y="3608742"/>
              <a:ext cx="226965" cy="20614"/>
            </a:xfrm>
            <a:custGeom>
              <a:avLst/>
              <a:gdLst/>
              <a:ahLst/>
              <a:cxnLst/>
              <a:rect l="l" t="t" r="r" b="b"/>
              <a:pathLst>
                <a:path w="8643" h="785" extrusionOk="0">
                  <a:moveTo>
                    <a:pt x="393" y="0"/>
                  </a:moveTo>
                  <a:cubicBezTo>
                    <a:pt x="173" y="0"/>
                    <a:pt x="0" y="172"/>
                    <a:pt x="0" y="392"/>
                  </a:cubicBezTo>
                  <a:cubicBezTo>
                    <a:pt x="0" y="612"/>
                    <a:pt x="173" y="785"/>
                    <a:pt x="393" y="785"/>
                  </a:cubicBezTo>
                  <a:lnTo>
                    <a:pt x="8250" y="785"/>
                  </a:lnTo>
                  <a:cubicBezTo>
                    <a:pt x="8470" y="785"/>
                    <a:pt x="8642" y="612"/>
                    <a:pt x="8642" y="392"/>
                  </a:cubicBezTo>
                  <a:cubicBezTo>
                    <a:pt x="8642" y="172"/>
                    <a:pt x="8470" y="0"/>
                    <a:pt x="8250" y="0"/>
                  </a:cubicBezTo>
                  <a:close/>
                </a:path>
              </a:pathLst>
            </a:custGeom>
            <a:solidFill>
              <a:srgbClr val="F5F7F9"/>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4" name="Google Shape;15599;p102">
              <a:extLst>
                <a:ext uri="{FF2B5EF4-FFF2-40B4-BE49-F238E27FC236}">
                  <a16:creationId xmlns:a16="http://schemas.microsoft.com/office/drawing/2014/main" id="{41C67496-E197-DCF8-654B-F83245078EA7}"/>
                </a:ext>
              </a:extLst>
            </p:cNvPr>
            <p:cNvSpPr/>
            <p:nvPr/>
          </p:nvSpPr>
          <p:spPr>
            <a:xfrm>
              <a:off x="2740065" y="3619036"/>
              <a:ext cx="216908" cy="10320"/>
            </a:xfrm>
            <a:custGeom>
              <a:avLst/>
              <a:gdLst/>
              <a:ahLst/>
              <a:cxnLst/>
              <a:rect l="l" t="t" r="r" b="b"/>
              <a:pathLst>
                <a:path w="8260" h="393" extrusionOk="0">
                  <a:moveTo>
                    <a:pt x="202" y="0"/>
                  </a:moveTo>
                  <a:cubicBezTo>
                    <a:pt x="87" y="0"/>
                    <a:pt x="1" y="87"/>
                    <a:pt x="1" y="201"/>
                  </a:cubicBezTo>
                  <a:cubicBezTo>
                    <a:pt x="1" y="307"/>
                    <a:pt x="87" y="393"/>
                    <a:pt x="202" y="393"/>
                  </a:cubicBezTo>
                  <a:lnTo>
                    <a:pt x="8059" y="393"/>
                  </a:lnTo>
                  <a:cubicBezTo>
                    <a:pt x="8164" y="393"/>
                    <a:pt x="8260" y="307"/>
                    <a:pt x="8260" y="201"/>
                  </a:cubicBezTo>
                  <a:cubicBezTo>
                    <a:pt x="8260" y="87"/>
                    <a:pt x="8164" y="0"/>
                    <a:pt x="8059" y="0"/>
                  </a:cubicBez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5" name="Google Shape;15600;p102">
              <a:extLst>
                <a:ext uri="{FF2B5EF4-FFF2-40B4-BE49-F238E27FC236}">
                  <a16:creationId xmlns:a16="http://schemas.microsoft.com/office/drawing/2014/main" id="{2C8E4506-DBBA-1343-29DA-9ACB9FEB769E}"/>
                </a:ext>
              </a:extLst>
            </p:cNvPr>
            <p:cNvSpPr/>
            <p:nvPr/>
          </p:nvSpPr>
          <p:spPr>
            <a:xfrm>
              <a:off x="2770973" y="3644928"/>
              <a:ext cx="10583" cy="10320"/>
            </a:xfrm>
            <a:custGeom>
              <a:avLst/>
              <a:gdLst/>
              <a:ahLst/>
              <a:cxnLst/>
              <a:rect l="l" t="t" r="r" b="b"/>
              <a:pathLst>
                <a:path w="403" h="393" extrusionOk="0">
                  <a:moveTo>
                    <a:pt x="202" y="0"/>
                  </a:moveTo>
                  <a:cubicBezTo>
                    <a:pt x="97" y="0"/>
                    <a:pt x="1" y="86"/>
                    <a:pt x="1" y="192"/>
                  </a:cubicBezTo>
                  <a:lnTo>
                    <a:pt x="1" y="392"/>
                  </a:lnTo>
                  <a:lnTo>
                    <a:pt x="393" y="392"/>
                  </a:lnTo>
                  <a:lnTo>
                    <a:pt x="393" y="192"/>
                  </a:lnTo>
                  <a:cubicBezTo>
                    <a:pt x="403" y="86"/>
                    <a:pt x="307" y="0"/>
                    <a:pt x="20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6" name="Google Shape;15601;p102">
              <a:extLst>
                <a:ext uri="{FF2B5EF4-FFF2-40B4-BE49-F238E27FC236}">
                  <a16:creationId xmlns:a16="http://schemas.microsoft.com/office/drawing/2014/main" id="{CF70F0E1-8D0B-1DE8-2E16-DDDE8B58E893}"/>
                </a:ext>
              </a:extLst>
            </p:cNvPr>
            <p:cNvSpPr/>
            <p:nvPr/>
          </p:nvSpPr>
          <p:spPr>
            <a:xfrm>
              <a:off x="2791849" y="3644928"/>
              <a:ext cx="10320" cy="10320"/>
            </a:xfrm>
            <a:custGeom>
              <a:avLst/>
              <a:gdLst/>
              <a:ahLst/>
              <a:cxnLst/>
              <a:rect l="l" t="t" r="r" b="b"/>
              <a:pathLst>
                <a:path w="393" h="393" extrusionOk="0">
                  <a:moveTo>
                    <a:pt x="192" y="0"/>
                  </a:moveTo>
                  <a:cubicBezTo>
                    <a:pt x="86" y="0"/>
                    <a:pt x="0" y="86"/>
                    <a:pt x="0" y="192"/>
                  </a:cubicBezTo>
                  <a:lnTo>
                    <a:pt x="0" y="392"/>
                  </a:lnTo>
                  <a:lnTo>
                    <a:pt x="393" y="392"/>
                  </a:lnTo>
                  <a:lnTo>
                    <a:pt x="393" y="192"/>
                  </a:lnTo>
                  <a:cubicBezTo>
                    <a:pt x="393" y="86"/>
                    <a:pt x="297" y="0"/>
                    <a:pt x="19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7" name="Google Shape;15602;p102">
              <a:extLst>
                <a:ext uri="{FF2B5EF4-FFF2-40B4-BE49-F238E27FC236}">
                  <a16:creationId xmlns:a16="http://schemas.microsoft.com/office/drawing/2014/main" id="{1878006A-2485-6764-8CB9-303868836949}"/>
                </a:ext>
              </a:extLst>
            </p:cNvPr>
            <p:cNvSpPr/>
            <p:nvPr/>
          </p:nvSpPr>
          <p:spPr>
            <a:xfrm>
              <a:off x="2812463" y="3644928"/>
              <a:ext cx="10320" cy="10320"/>
            </a:xfrm>
            <a:custGeom>
              <a:avLst/>
              <a:gdLst/>
              <a:ahLst/>
              <a:cxnLst/>
              <a:rect l="l" t="t" r="r" b="b"/>
              <a:pathLst>
                <a:path w="393" h="393" extrusionOk="0">
                  <a:moveTo>
                    <a:pt x="191" y="0"/>
                  </a:moveTo>
                  <a:cubicBezTo>
                    <a:pt x="86" y="0"/>
                    <a:pt x="0" y="86"/>
                    <a:pt x="0" y="192"/>
                  </a:cubicBezTo>
                  <a:lnTo>
                    <a:pt x="0" y="392"/>
                  </a:lnTo>
                  <a:lnTo>
                    <a:pt x="392" y="392"/>
                  </a:lnTo>
                  <a:lnTo>
                    <a:pt x="392" y="192"/>
                  </a:lnTo>
                  <a:cubicBezTo>
                    <a:pt x="392" y="86"/>
                    <a:pt x="306" y="0"/>
                    <a:pt x="191"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8" name="Google Shape;15603;p102">
              <a:extLst>
                <a:ext uri="{FF2B5EF4-FFF2-40B4-BE49-F238E27FC236}">
                  <a16:creationId xmlns:a16="http://schemas.microsoft.com/office/drawing/2014/main" id="{4CFB009D-6006-2CBB-C4C7-AE68F569611A}"/>
                </a:ext>
              </a:extLst>
            </p:cNvPr>
            <p:cNvSpPr/>
            <p:nvPr/>
          </p:nvSpPr>
          <p:spPr>
            <a:xfrm>
              <a:off x="2833051" y="3644928"/>
              <a:ext cx="10346" cy="10320"/>
            </a:xfrm>
            <a:custGeom>
              <a:avLst/>
              <a:gdLst/>
              <a:ahLst/>
              <a:cxnLst/>
              <a:rect l="l" t="t" r="r" b="b"/>
              <a:pathLst>
                <a:path w="394" h="393" extrusionOk="0">
                  <a:moveTo>
                    <a:pt x="202" y="0"/>
                  </a:moveTo>
                  <a:cubicBezTo>
                    <a:pt x="87" y="0"/>
                    <a:pt x="1" y="86"/>
                    <a:pt x="1" y="192"/>
                  </a:cubicBezTo>
                  <a:lnTo>
                    <a:pt x="1" y="392"/>
                  </a:lnTo>
                  <a:lnTo>
                    <a:pt x="393" y="392"/>
                  </a:lnTo>
                  <a:lnTo>
                    <a:pt x="393" y="192"/>
                  </a:lnTo>
                  <a:cubicBezTo>
                    <a:pt x="393" y="86"/>
                    <a:pt x="307" y="0"/>
                    <a:pt x="20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09" name="Google Shape;15604;p102">
              <a:extLst>
                <a:ext uri="{FF2B5EF4-FFF2-40B4-BE49-F238E27FC236}">
                  <a16:creationId xmlns:a16="http://schemas.microsoft.com/office/drawing/2014/main" id="{F0A21E5E-B153-56AE-768E-51F066E5A61A}"/>
                </a:ext>
              </a:extLst>
            </p:cNvPr>
            <p:cNvSpPr/>
            <p:nvPr/>
          </p:nvSpPr>
          <p:spPr>
            <a:xfrm>
              <a:off x="2853665" y="3644928"/>
              <a:ext cx="10320" cy="10320"/>
            </a:xfrm>
            <a:custGeom>
              <a:avLst/>
              <a:gdLst/>
              <a:ahLst/>
              <a:cxnLst/>
              <a:rect l="l" t="t" r="r" b="b"/>
              <a:pathLst>
                <a:path w="393" h="393" extrusionOk="0">
                  <a:moveTo>
                    <a:pt x="192" y="0"/>
                  </a:moveTo>
                  <a:cubicBezTo>
                    <a:pt x="87" y="0"/>
                    <a:pt x="1" y="86"/>
                    <a:pt x="1" y="192"/>
                  </a:cubicBezTo>
                  <a:lnTo>
                    <a:pt x="1" y="392"/>
                  </a:lnTo>
                  <a:lnTo>
                    <a:pt x="393" y="392"/>
                  </a:lnTo>
                  <a:lnTo>
                    <a:pt x="393" y="192"/>
                  </a:lnTo>
                  <a:cubicBezTo>
                    <a:pt x="393" y="86"/>
                    <a:pt x="307" y="0"/>
                    <a:pt x="19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10" name="Google Shape;15605;p102">
              <a:extLst>
                <a:ext uri="{FF2B5EF4-FFF2-40B4-BE49-F238E27FC236}">
                  <a16:creationId xmlns:a16="http://schemas.microsoft.com/office/drawing/2014/main" id="{A813237A-D2A7-9A3C-139C-FC81087D9D6D}"/>
                </a:ext>
              </a:extLst>
            </p:cNvPr>
            <p:cNvSpPr/>
            <p:nvPr/>
          </p:nvSpPr>
          <p:spPr>
            <a:xfrm>
              <a:off x="2874279" y="3644928"/>
              <a:ext cx="10320" cy="10320"/>
            </a:xfrm>
            <a:custGeom>
              <a:avLst/>
              <a:gdLst/>
              <a:ahLst/>
              <a:cxnLst/>
              <a:rect l="l" t="t" r="r" b="b"/>
              <a:pathLst>
                <a:path w="393" h="393" extrusionOk="0">
                  <a:moveTo>
                    <a:pt x="201" y="0"/>
                  </a:moveTo>
                  <a:cubicBezTo>
                    <a:pt x="86" y="0"/>
                    <a:pt x="0" y="86"/>
                    <a:pt x="0" y="192"/>
                  </a:cubicBezTo>
                  <a:lnTo>
                    <a:pt x="0" y="392"/>
                  </a:lnTo>
                  <a:lnTo>
                    <a:pt x="393" y="392"/>
                  </a:lnTo>
                  <a:lnTo>
                    <a:pt x="393" y="192"/>
                  </a:lnTo>
                  <a:cubicBezTo>
                    <a:pt x="393" y="86"/>
                    <a:pt x="307" y="0"/>
                    <a:pt x="201"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11" name="Google Shape;15606;p102">
              <a:extLst>
                <a:ext uri="{FF2B5EF4-FFF2-40B4-BE49-F238E27FC236}">
                  <a16:creationId xmlns:a16="http://schemas.microsoft.com/office/drawing/2014/main" id="{42456802-BE1C-72CE-9ADC-B6E3CAC74D2C}"/>
                </a:ext>
              </a:extLst>
            </p:cNvPr>
            <p:cNvSpPr/>
            <p:nvPr/>
          </p:nvSpPr>
          <p:spPr>
            <a:xfrm>
              <a:off x="2894893" y="3644928"/>
              <a:ext cx="10320" cy="10320"/>
            </a:xfrm>
            <a:custGeom>
              <a:avLst/>
              <a:gdLst/>
              <a:ahLst/>
              <a:cxnLst/>
              <a:rect l="l" t="t" r="r" b="b"/>
              <a:pathLst>
                <a:path w="393" h="393" extrusionOk="0">
                  <a:moveTo>
                    <a:pt x="201" y="0"/>
                  </a:moveTo>
                  <a:cubicBezTo>
                    <a:pt x="86" y="0"/>
                    <a:pt x="0" y="86"/>
                    <a:pt x="0" y="192"/>
                  </a:cubicBezTo>
                  <a:lnTo>
                    <a:pt x="0" y="392"/>
                  </a:lnTo>
                  <a:lnTo>
                    <a:pt x="392" y="392"/>
                  </a:lnTo>
                  <a:lnTo>
                    <a:pt x="392" y="192"/>
                  </a:lnTo>
                  <a:cubicBezTo>
                    <a:pt x="392" y="86"/>
                    <a:pt x="306" y="0"/>
                    <a:pt x="201"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12" name="Google Shape;15607;p102">
              <a:extLst>
                <a:ext uri="{FF2B5EF4-FFF2-40B4-BE49-F238E27FC236}">
                  <a16:creationId xmlns:a16="http://schemas.microsoft.com/office/drawing/2014/main" id="{9B34DC06-840F-D4E1-DDA9-900103FBEF4B}"/>
                </a:ext>
              </a:extLst>
            </p:cNvPr>
            <p:cNvSpPr/>
            <p:nvPr/>
          </p:nvSpPr>
          <p:spPr>
            <a:xfrm>
              <a:off x="2915481" y="3644928"/>
              <a:ext cx="10583" cy="10320"/>
            </a:xfrm>
            <a:custGeom>
              <a:avLst/>
              <a:gdLst/>
              <a:ahLst/>
              <a:cxnLst/>
              <a:rect l="l" t="t" r="r" b="b"/>
              <a:pathLst>
                <a:path w="403" h="393" extrusionOk="0">
                  <a:moveTo>
                    <a:pt x="202" y="0"/>
                  </a:moveTo>
                  <a:cubicBezTo>
                    <a:pt x="97" y="0"/>
                    <a:pt x="1" y="86"/>
                    <a:pt x="1" y="192"/>
                  </a:cubicBezTo>
                  <a:lnTo>
                    <a:pt x="1" y="392"/>
                  </a:lnTo>
                  <a:lnTo>
                    <a:pt x="403" y="392"/>
                  </a:lnTo>
                  <a:lnTo>
                    <a:pt x="403" y="192"/>
                  </a:lnTo>
                  <a:cubicBezTo>
                    <a:pt x="403" y="86"/>
                    <a:pt x="307" y="0"/>
                    <a:pt x="202" y="0"/>
                  </a:cubicBezTo>
                  <a:close/>
                </a:path>
              </a:pathLst>
            </a:custGeom>
            <a:solidFill>
              <a:srgbClr val="566D82"/>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13" name="Google Shape;15608;p102">
              <a:extLst>
                <a:ext uri="{FF2B5EF4-FFF2-40B4-BE49-F238E27FC236}">
                  <a16:creationId xmlns:a16="http://schemas.microsoft.com/office/drawing/2014/main" id="{B018FFE7-76E7-6A2D-9986-D6FBE9FC3ECC}"/>
                </a:ext>
              </a:extLst>
            </p:cNvPr>
            <p:cNvSpPr/>
            <p:nvPr/>
          </p:nvSpPr>
          <p:spPr>
            <a:xfrm>
              <a:off x="2732081" y="3381777"/>
              <a:ext cx="260027" cy="113391"/>
            </a:xfrm>
            <a:custGeom>
              <a:avLst/>
              <a:gdLst/>
              <a:ahLst/>
              <a:cxnLst/>
              <a:rect l="l" t="t" r="r" b="b"/>
              <a:pathLst>
                <a:path w="9902" h="4318" extrusionOk="0">
                  <a:moveTo>
                    <a:pt x="7150" y="1"/>
                  </a:moveTo>
                  <a:cubicBezTo>
                    <a:pt x="6599" y="1"/>
                    <a:pt x="6077" y="220"/>
                    <a:pt x="5683" y="604"/>
                  </a:cubicBezTo>
                  <a:cubicBezTo>
                    <a:pt x="5383" y="330"/>
                    <a:pt x="5004" y="195"/>
                    <a:pt x="4627" y="195"/>
                  </a:cubicBezTo>
                  <a:cubicBezTo>
                    <a:pt x="4189" y="195"/>
                    <a:pt x="3753" y="378"/>
                    <a:pt x="3444" y="738"/>
                  </a:cubicBezTo>
                  <a:cubicBezTo>
                    <a:pt x="3260" y="633"/>
                    <a:pt x="3062" y="584"/>
                    <a:pt x="2868" y="584"/>
                  </a:cubicBezTo>
                  <a:cubicBezTo>
                    <a:pt x="2356" y="584"/>
                    <a:pt x="1870" y="924"/>
                    <a:pt x="1731" y="1465"/>
                  </a:cubicBezTo>
                  <a:cubicBezTo>
                    <a:pt x="1617" y="1400"/>
                    <a:pt x="1498" y="1370"/>
                    <a:pt x="1382" y="1370"/>
                  </a:cubicBezTo>
                  <a:cubicBezTo>
                    <a:pt x="1039" y="1370"/>
                    <a:pt x="728" y="1634"/>
                    <a:pt x="707" y="2020"/>
                  </a:cubicBezTo>
                  <a:cubicBezTo>
                    <a:pt x="649" y="1982"/>
                    <a:pt x="573" y="1963"/>
                    <a:pt x="506" y="1963"/>
                  </a:cubicBezTo>
                  <a:cubicBezTo>
                    <a:pt x="502" y="1963"/>
                    <a:pt x="497" y="1963"/>
                    <a:pt x="493" y="1963"/>
                  </a:cubicBezTo>
                  <a:cubicBezTo>
                    <a:pt x="185" y="1963"/>
                    <a:pt x="1" y="2311"/>
                    <a:pt x="171" y="2566"/>
                  </a:cubicBezTo>
                  <a:cubicBezTo>
                    <a:pt x="249" y="2687"/>
                    <a:pt x="374" y="2746"/>
                    <a:pt x="500" y="2746"/>
                  </a:cubicBezTo>
                  <a:cubicBezTo>
                    <a:pt x="651" y="2746"/>
                    <a:pt x="801" y="2661"/>
                    <a:pt x="869" y="2499"/>
                  </a:cubicBezTo>
                  <a:cubicBezTo>
                    <a:pt x="1005" y="2663"/>
                    <a:pt x="1198" y="2744"/>
                    <a:pt x="1391" y="2744"/>
                  </a:cubicBezTo>
                  <a:cubicBezTo>
                    <a:pt x="1591" y="2744"/>
                    <a:pt x="1790" y="2656"/>
                    <a:pt x="1922" y="2480"/>
                  </a:cubicBezTo>
                  <a:cubicBezTo>
                    <a:pt x="2155" y="2780"/>
                    <a:pt x="2503" y="2943"/>
                    <a:pt x="2858" y="2943"/>
                  </a:cubicBezTo>
                  <a:cubicBezTo>
                    <a:pt x="3057" y="2943"/>
                    <a:pt x="3258" y="2892"/>
                    <a:pt x="3444" y="2786"/>
                  </a:cubicBezTo>
                  <a:cubicBezTo>
                    <a:pt x="3750" y="3143"/>
                    <a:pt x="4184" y="3335"/>
                    <a:pt x="4629" y="3335"/>
                  </a:cubicBezTo>
                  <a:cubicBezTo>
                    <a:pt x="4852" y="3335"/>
                    <a:pt x="5077" y="3287"/>
                    <a:pt x="5291" y="3188"/>
                  </a:cubicBezTo>
                  <a:cubicBezTo>
                    <a:pt x="5701" y="3939"/>
                    <a:pt x="6447" y="4318"/>
                    <a:pt x="7193" y="4318"/>
                  </a:cubicBezTo>
                  <a:cubicBezTo>
                    <a:pt x="7911" y="4318"/>
                    <a:pt x="8630" y="3968"/>
                    <a:pt x="9052" y="3265"/>
                  </a:cubicBezTo>
                  <a:cubicBezTo>
                    <a:pt x="9902" y="1823"/>
                    <a:pt x="8866" y="1"/>
                    <a:pt x="7199" y="1"/>
                  </a:cubicBezTo>
                  <a:cubicBezTo>
                    <a:pt x="7195" y="1"/>
                    <a:pt x="7190" y="1"/>
                    <a:pt x="7186" y="1"/>
                  </a:cubicBezTo>
                  <a:cubicBezTo>
                    <a:pt x="7174" y="1"/>
                    <a:pt x="7162" y="1"/>
                    <a:pt x="7150" y="1"/>
                  </a:cubicBezTo>
                  <a:close/>
                </a:path>
              </a:pathLst>
            </a:custGeom>
            <a:solidFill>
              <a:srgbClr val="F5F7F9"/>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14" name="Google Shape;15609;p102">
              <a:extLst>
                <a:ext uri="{FF2B5EF4-FFF2-40B4-BE49-F238E27FC236}">
                  <a16:creationId xmlns:a16="http://schemas.microsoft.com/office/drawing/2014/main" id="{FB4B1823-D276-D053-B53A-E3986981B56C}"/>
                </a:ext>
              </a:extLst>
            </p:cNvPr>
            <p:cNvSpPr/>
            <p:nvPr/>
          </p:nvSpPr>
          <p:spPr>
            <a:xfrm>
              <a:off x="2731845" y="3397612"/>
              <a:ext cx="241487" cy="97320"/>
            </a:xfrm>
            <a:custGeom>
              <a:avLst/>
              <a:gdLst/>
              <a:ahLst/>
              <a:cxnLst/>
              <a:rect l="l" t="t" r="r" b="b"/>
              <a:pathLst>
                <a:path w="9196" h="3706" extrusionOk="0">
                  <a:moveTo>
                    <a:pt x="2668" y="1"/>
                  </a:moveTo>
                  <a:cubicBezTo>
                    <a:pt x="2209" y="78"/>
                    <a:pt x="1845" y="413"/>
                    <a:pt x="1721" y="853"/>
                  </a:cubicBezTo>
                  <a:cubicBezTo>
                    <a:pt x="1612" y="791"/>
                    <a:pt x="1497" y="763"/>
                    <a:pt x="1385" y="763"/>
                  </a:cubicBezTo>
                  <a:cubicBezTo>
                    <a:pt x="1043" y="763"/>
                    <a:pt x="728" y="1026"/>
                    <a:pt x="706" y="1408"/>
                  </a:cubicBezTo>
                  <a:cubicBezTo>
                    <a:pt x="649" y="1379"/>
                    <a:pt x="572" y="1360"/>
                    <a:pt x="505" y="1360"/>
                  </a:cubicBezTo>
                  <a:cubicBezTo>
                    <a:pt x="501" y="1360"/>
                    <a:pt x="497" y="1360"/>
                    <a:pt x="493" y="1360"/>
                  </a:cubicBezTo>
                  <a:cubicBezTo>
                    <a:pt x="184" y="1360"/>
                    <a:pt x="0" y="1708"/>
                    <a:pt x="170" y="1963"/>
                  </a:cubicBezTo>
                  <a:cubicBezTo>
                    <a:pt x="248" y="2084"/>
                    <a:pt x="374" y="2143"/>
                    <a:pt x="499" y="2143"/>
                  </a:cubicBezTo>
                  <a:cubicBezTo>
                    <a:pt x="650" y="2143"/>
                    <a:pt x="801" y="2058"/>
                    <a:pt x="869" y="1896"/>
                  </a:cubicBezTo>
                  <a:cubicBezTo>
                    <a:pt x="1005" y="2060"/>
                    <a:pt x="1198" y="2141"/>
                    <a:pt x="1390" y="2141"/>
                  </a:cubicBezTo>
                  <a:cubicBezTo>
                    <a:pt x="1590" y="2141"/>
                    <a:pt x="1790" y="2053"/>
                    <a:pt x="1922" y="1877"/>
                  </a:cubicBezTo>
                  <a:cubicBezTo>
                    <a:pt x="2154" y="2182"/>
                    <a:pt x="2502" y="2347"/>
                    <a:pt x="2859" y="2347"/>
                  </a:cubicBezTo>
                  <a:cubicBezTo>
                    <a:pt x="3061" y="2347"/>
                    <a:pt x="3266" y="2294"/>
                    <a:pt x="3453" y="2183"/>
                  </a:cubicBezTo>
                  <a:cubicBezTo>
                    <a:pt x="3759" y="2540"/>
                    <a:pt x="4193" y="2732"/>
                    <a:pt x="4638" y="2732"/>
                  </a:cubicBezTo>
                  <a:cubicBezTo>
                    <a:pt x="4861" y="2732"/>
                    <a:pt x="5086" y="2684"/>
                    <a:pt x="5300" y="2585"/>
                  </a:cubicBezTo>
                  <a:cubicBezTo>
                    <a:pt x="5715" y="3339"/>
                    <a:pt x="6454" y="3705"/>
                    <a:pt x="7190" y="3705"/>
                  </a:cubicBezTo>
                  <a:cubicBezTo>
                    <a:pt x="8015" y="3705"/>
                    <a:pt x="8836" y="3245"/>
                    <a:pt x="9195" y="2355"/>
                  </a:cubicBezTo>
                  <a:lnTo>
                    <a:pt x="9195" y="2355"/>
                  </a:lnTo>
                  <a:cubicBezTo>
                    <a:pt x="8841" y="2604"/>
                    <a:pt x="8410" y="2729"/>
                    <a:pt x="7980" y="2729"/>
                  </a:cubicBezTo>
                  <a:cubicBezTo>
                    <a:pt x="7214" y="2729"/>
                    <a:pt x="6506" y="2327"/>
                    <a:pt x="6113" y="1666"/>
                  </a:cubicBezTo>
                  <a:cubicBezTo>
                    <a:pt x="6101" y="1641"/>
                    <a:pt x="6079" y="1628"/>
                    <a:pt x="6055" y="1628"/>
                  </a:cubicBezTo>
                  <a:cubicBezTo>
                    <a:pt x="6043" y="1628"/>
                    <a:pt x="6030" y="1631"/>
                    <a:pt x="6018" y="1637"/>
                  </a:cubicBezTo>
                  <a:cubicBezTo>
                    <a:pt x="5823" y="1716"/>
                    <a:pt x="5621" y="1754"/>
                    <a:pt x="5422" y="1754"/>
                  </a:cubicBezTo>
                  <a:cubicBezTo>
                    <a:pt x="4868" y="1754"/>
                    <a:pt x="4337" y="1462"/>
                    <a:pt x="4056" y="948"/>
                  </a:cubicBezTo>
                  <a:cubicBezTo>
                    <a:pt x="4040" y="925"/>
                    <a:pt x="4005" y="908"/>
                    <a:pt x="3977" y="908"/>
                  </a:cubicBezTo>
                  <a:cubicBezTo>
                    <a:pt x="3971" y="908"/>
                    <a:pt x="3965" y="908"/>
                    <a:pt x="3960" y="910"/>
                  </a:cubicBezTo>
                  <a:cubicBezTo>
                    <a:pt x="3855" y="948"/>
                    <a:pt x="3759" y="958"/>
                    <a:pt x="3654" y="968"/>
                  </a:cubicBezTo>
                  <a:cubicBezTo>
                    <a:pt x="3118" y="958"/>
                    <a:pt x="2678" y="527"/>
                    <a:pt x="2668" y="1"/>
                  </a:cubicBezTo>
                  <a:close/>
                </a:path>
              </a:pathLst>
            </a:custGeom>
            <a:solidFill>
              <a:srgbClr val="ECF0F3"/>
            </a:solidFill>
            <a:ln>
              <a:solidFill>
                <a:srgbClr val="04445E"/>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grpSp>
        <p:nvGrpSpPr>
          <p:cNvPr id="515" name="Google Shape;10366;p95">
            <a:extLst>
              <a:ext uri="{FF2B5EF4-FFF2-40B4-BE49-F238E27FC236}">
                <a16:creationId xmlns:a16="http://schemas.microsoft.com/office/drawing/2014/main" id="{AD4B1BE3-3796-6E81-518B-66178AD1798A}"/>
              </a:ext>
            </a:extLst>
          </p:cNvPr>
          <p:cNvGrpSpPr/>
          <p:nvPr/>
        </p:nvGrpSpPr>
        <p:grpSpPr>
          <a:xfrm>
            <a:off x="1142229" y="5934453"/>
            <a:ext cx="587871" cy="512373"/>
            <a:chOff x="6000100" y="3076250"/>
            <a:chExt cx="587871" cy="512373"/>
          </a:xfrm>
        </p:grpSpPr>
        <p:sp>
          <p:nvSpPr>
            <p:cNvPr id="516" name="Google Shape;10367;p95">
              <a:extLst>
                <a:ext uri="{FF2B5EF4-FFF2-40B4-BE49-F238E27FC236}">
                  <a16:creationId xmlns:a16="http://schemas.microsoft.com/office/drawing/2014/main" id="{D5916F47-360D-7C07-7FE6-5B05ED3F05AA}"/>
                </a:ext>
              </a:extLst>
            </p:cNvPr>
            <p:cNvSpPr/>
            <p:nvPr/>
          </p:nvSpPr>
          <p:spPr>
            <a:xfrm>
              <a:off x="6000100" y="3076250"/>
              <a:ext cx="587871" cy="512373"/>
            </a:xfrm>
            <a:custGeom>
              <a:avLst/>
              <a:gdLst/>
              <a:ahLst/>
              <a:cxnLst/>
              <a:rect l="l" t="t" r="r" b="b"/>
              <a:pathLst>
                <a:path w="101884" h="88838" extrusionOk="0">
                  <a:moveTo>
                    <a:pt x="50272" y="0"/>
                  </a:moveTo>
                  <a:cubicBezTo>
                    <a:pt x="31897" y="0"/>
                    <a:pt x="14791" y="11087"/>
                    <a:pt x="8322" y="29000"/>
                  </a:cubicBezTo>
                  <a:cubicBezTo>
                    <a:pt x="1" y="51995"/>
                    <a:pt x="12332" y="77546"/>
                    <a:pt x="35878" y="86063"/>
                  </a:cubicBezTo>
                  <a:cubicBezTo>
                    <a:pt x="41078" y="87945"/>
                    <a:pt x="46391" y="88838"/>
                    <a:pt x="51602" y="88838"/>
                  </a:cubicBezTo>
                  <a:cubicBezTo>
                    <a:pt x="69970" y="88838"/>
                    <a:pt x="87079" y="77751"/>
                    <a:pt x="93562" y="59838"/>
                  </a:cubicBezTo>
                  <a:cubicBezTo>
                    <a:pt x="101883" y="36843"/>
                    <a:pt x="89534" y="11292"/>
                    <a:pt x="66006" y="2775"/>
                  </a:cubicBezTo>
                  <a:cubicBezTo>
                    <a:pt x="60802" y="893"/>
                    <a:pt x="55486" y="0"/>
                    <a:pt x="5027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nvGrpSpPr>
            <p:cNvPr id="517" name="Google Shape;10368;p95">
              <a:extLst>
                <a:ext uri="{FF2B5EF4-FFF2-40B4-BE49-F238E27FC236}">
                  <a16:creationId xmlns:a16="http://schemas.microsoft.com/office/drawing/2014/main" id="{E90BE52C-58DE-F0CA-CC41-6C0C2A38D8F3}"/>
                </a:ext>
              </a:extLst>
            </p:cNvPr>
            <p:cNvGrpSpPr/>
            <p:nvPr/>
          </p:nvGrpSpPr>
          <p:grpSpPr>
            <a:xfrm>
              <a:off x="6031360" y="3076713"/>
              <a:ext cx="539107" cy="480965"/>
              <a:chOff x="6031360" y="3076713"/>
              <a:chExt cx="539107" cy="480965"/>
            </a:xfrm>
          </p:grpSpPr>
          <p:sp>
            <p:nvSpPr>
              <p:cNvPr id="518" name="Google Shape;10369;p95">
                <a:extLst>
                  <a:ext uri="{FF2B5EF4-FFF2-40B4-BE49-F238E27FC236}">
                    <a16:creationId xmlns:a16="http://schemas.microsoft.com/office/drawing/2014/main" id="{B0DCBE84-D068-4417-A57F-D262730B0730}"/>
                  </a:ext>
                </a:extLst>
              </p:cNvPr>
              <p:cNvSpPr/>
              <p:nvPr/>
            </p:nvSpPr>
            <p:spPr>
              <a:xfrm>
                <a:off x="6160232" y="3107767"/>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19" name="Google Shape;10370;p95">
                <a:extLst>
                  <a:ext uri="{FF2B5EF4-FFF2-40B4-BE49-F238E27FC236}">
                    <a16:creationId xmlns:a16="http://schemas.microsoft.com/office/drawing/2014/main" id="{8C0E0952-048B-EA26-0DCD-1E455A747926}"/>
                  </a:ext>
                </a:extLst>
              </p:cNvPr>
              <p:cNvSpPr/>
              <p:nvPr/>
            </p:nvSpPr>
            <p:spPr>
              <a:xfrm>
                <a:off x="6031360" y="3319580"/>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20" name="Google Shape;10371;p95">
                <a:extLst>
                  <a:ext uri="{FF2B5EF4-FFF2-40B4-BE49-F238E27FC236}">
                    <a16:creationId xmlns:a16="http://schemas.microsoft.com/office/drawing/2014/main" id="{858D62F5-402C-C44F-863A-F3ED43F2DE7D}"/>
                  </a:ext>
                </a:extLst>
              </p:cNvPr>
              <p:cNvSpPr/>
              <p:nvPr/>
            </p:nvSpPr>
            <p:spPr>
              <a:xfrm>
                <a:off x="6189159" y="3076713"/>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21" name="Google Shape;10372;p95">
                <a:extLst>
                  <a:ext uri="{FF2B5EF4-FFF2-40B4-BE49-F238E27FC236}">
                    <a16:creationId xmlns:a16="http://schemas.microsoft.com/office/drawing/2014/main" id="{A09ECA73-465E-B98F-FCC1-61A155B42F99}"/>
                  </a:ext>
                </a:extLst>
              </p:cNvPr>
              <p:cNvSpPr/>
              <p:nvPr/>
            </p:nvSpPr>
            <p:spPr>
              <a:xfrm>
                <a:off x="6350006" y="3503923"/>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22" name="Google Shape;10373;p95">
                <a:extLst>
                  <a:ext uri="{FF2B5EF4-FFF2-40B4-BE49-F238E27FC236}">
                    <a16:creationId xmlns:a16="http://schemas.microsoft.com/office/drawing/2014/main" id="{555169B3-22ED-7F50-7D2B-ECF67410A5E7}"/>
                  </a:ext>
                </a:extLst>
              </p:cNvPr>
              <p:cNvSpPr/>
              <p:nvPr/>
            </p:nvSpPr>
            <p:spPr>
              <a:xfrm>
                <a:off x="6262180" y="3141947"/>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23" name="Google Shape;10374;p95">
                <a:extLst>
                  <a:ext uri="{FF2B5EF4-FFF2-40B4-BE49-F238E27FC236}">
                    <a16:creationId xmlns:a16="http://schemas.microsoft.com/office/drawing/2014/main" id="{EB4602A9-D9DC-22C7-8CC4-4025C7E574CA}"/>
                  </a:ext>
                </a:extLst>
              </p:cNvPr>
              <p:cNvSpPr/>
              <p:nvPr/>
            </p:nvSpPr>
            <p:spPr>
              <a:xfrm>
                <a:off x="6251907" y="3101042"/>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sp>
            <p:nvSpPr>
              <p:cNvPr id="524" name="Google Shape;10375;p95">
                <a:extLst>
                  <a:ext uri="{FF2B5EF4-FFF2-40B4-BE49-F238E27FC236}">
                    <a16:creationId xmlns:a16="http://schemas.microsoft.com/office/drawing/2014/main" id="{BB1E0940-FAE2-1E81-1C80-0D534BD2B922}"/>
                  </a:ext>
                </a:extLst>
              </p:cNvPr>
              <p:cNvSpPr/>
              <p:nvPr/>
            </p:nvSpPr>
            <p:spPr>
              <a:xfrm>
                <a:off x="6250613" y="3155645"/>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latin typeface="Raleway" pitchFamily="2" charset="77"/>
                </a:endParaRPr>
              </a:p>
            </p:txBody>
          </p:sp>
        </p:grpSp>
      </p:grpSp>
      <p:pic>
        <p:nvPicPr>
          <p:cNvPr id="36" name="Image 35">
            <a:extLst>
              <a:ext uri="{FF2B5EF4-FFF2-40B4-BE49-F238E27FC236}">
                <a16:creationId xmlns:a16="http://schemas.microsoft.com/office/drawing/2014/main" id="{B74FD617-6128-7484-6B62-CBBBE57C4338}"/>
              </a:ext>
            </a:extLst>
          </p:cNvPr>
          <p:cNvPicPr>
            <a:picLocks noChangeAspect="1"/>
          </p:cNvPicPr>
          <p:nvPr/>
        </p:nvPicPr>
        <p:blipFill>
          <a:blip r:embed="rId4"/>
          <a:stretch>
            <a:fillRect/>
          </a:stretch>
        </p:blipFill>
        <p:spPr>
          <a:xfrm rot="429456">
            <a:off x="9224605" y="1249487"/>
            <a:ext cx="1962442" cy="2775753"/>
          </a:xfrm>
          <a:prstGeom prst="rect">
            <a:avLst/>
          </a:prstGeom>
        </p:spPr>
      </p:pic>
    </p:spTree>
    <p:extLst>
      <p:ext uri="{BB962C8B-B14F-4D97-AF65-F5344CB8AC3E}">
        <p14:creationId xmlns:p14="http://schemas.microsoft.com/office/powerpoint/2010/main" val="4053841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3132</TotalTime>
  <Words>1982</Words>
  <Application>Microsoft Macintosh PowerPoint</Application>
  <PresentationFormat>Grand écran</PresentationFormat>
  <Paragraphs>210</Paragraphs>
  <Slides>14</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Aptos</vt:lpstr>
      <vt:lpstr>Aptos Display</vt:lpstr>
      <vt:lpstr>Arial</vt:lpstr>
      <vt:lpstr>Raleway</vt:lpstr>
      <vt:lpstr>Webdings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Jeanne BASSABER</dc:creator>
  <cp:lastModifiedBy>Anne Marchand</cp:lastModifiedBy>
  <cp:revision>48</cp:revision>
  <dcterms:created xsi:type="dcterms:W3CDTF">2026-07-13T08:53:20Z</dcterms:created>
  <dcterms:modified xsi:type="dcterms:W3CDTF">2026-07-23T06:02:41Z</dcterms:modified>
</cp:coreProperties>
</file>